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 id="2147483666" r:id="rId2"/>
  </p:sldMasterIdLst>
  <p:notesMasterIdLst>
    <p:notesMasterId r:id="rId20"/>
  </p:notesMasterIdLst>
  <p:handoutMasterIdLst>
    <p:handoutMasterId r:id="rId21"/>
  </p:handoutMasterIdLst>
  <p:sldIdLst>
    <p:sldId id="266" r:id="rId3"/>
    <p:sldId id="282" r:id="rId4"/>
    <p:sldId id="287" r:id="rId5"/>
    <p:sldId id="293" r:id="rId6"/>
    <p:sldId id="269" r:id="rId7"/>
    <p:sldId id="260" r:id="rId8"/>
    <p:sldId id="261" r:id="rId9"/>
    <p:sldId id="274" r:id="rId10"/>
    <p:sldId id="295" r:id="rId11"/>
    <p:sldId id="280" r:id="rId12"/>
    <p:sldId id="292" r:id="rId13"/>
    <p:sldId id="289" r:id="rId14"/>
    <p:sldId id="298" r:id="rId15"/>
    <p:sldId id="270" r:id="rId16"/>
    <p:sldId id="263" r:id="rId17"/>
    <p:sldId id="273" r:id="rId18"/>
    <p:sldId id="265"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25" autoAdjust="0"/>
    <p:restoredTop sz="91701" autoAdjust="0"/>
  </p:normalViewPr>
  <p:slideViewPr>
    <p:cSldViewPr snapToGrid="0" snapToObjects="1">
      <p:cViewPr varScale="1">
        <p:scale>
          <a:sx n="144" d="100"/>
          <a:sy n="144" d="100"/>
        </p:scale>
        <p:origin x="184" y="288"/>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545BD8-FC8A-0546-A491-A4210E96E105}" type="datetimeFigureOut">
              <a:rPr lang="en-US" smtClean="0"/>
              <a:t>3/22/19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C95457-902F-5A41-A40F-CB902F487E7C}" type="slidenum">
              <a:rPr lang="en-US" smtClean="0"/>
              <a:t>‹#›</a:t>
            </a:fld>
            <a:endParaRPr lang="en-US"/>
          </a:p>
        </p:txBody>
      </p:sp>
    </p:spTree>
    <p:extLst>
      <p:ext uri="{BB962C8B-B14F-4D97-AF65-F5344CB8AC3E}">
        <p14:creationId xmlns:p14="http://schemas.microsoft.com/office/powerpoint/2010/main" val="258579411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AA6385-56E5-6843-A817-AFDC2DAC565D}" type="datetimeFigureOut">
              <a:rPr lang="en-US" smtClean="0"/>
              <a:t>3/22/19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2850B7-243E-B44C-91D9-EC504FD0DDA1}" type="slidenum">
              <a:rPr lang="en-US" smtClean="0"/>
              <a:t>‹#›</a:t>
            </a:fld>
            <a:endParaRPr lang="en-US"/>
          </a:p>
        </p:txBody>
      </p:sp>
    </p:spTree>
    <p:extLst>
      <p:ext uri="{BB962C8B-B14F-4D97-AF65-F5344CB8AC3E}">
        <p14:creationId xmlns:p14="http://schemas.microsoft.com/office/powerpoint/2010/main" val="20763662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2850B7-243E-B44C-91D9-EC504FD0DDA1}" type="slidenum">
              <a:rPr lang="en-US" smtClean="0"/>
              <a:t>1</a:t>
            </a:fld>
            <a:endParaRPr lang="en-US"/>
          </a:p>
        </p:txBody>
      </p:sp>
    </p:spTree>
    <p:extLst>
      <p:ext uri="{BB962C8B-B14F-4D97-AF65-F5344CB8AC3E}">
        <p14:creationId xmlns:p14="http://schemas.microsoft.com/office/powerpoint/2010/main" val="1467724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a:extLst>
              <a:ext uri="{FF2B5EF4-FFF2-40B4-BE49-F238E27FC236}">
                <a16:creationId xmlns:a16="http://schemas.microsoft.com/office/drawing/2014/main" id="{702507BB-540D-8A4A-BA4F-7569C952A5C2}"/>
              </a:ext>
            </a:extLst>
          </p:cNvPr>
          <p:cNvSpPr>
            <a:spLocks noGrp="1" noRot="1" noChangeAspect="1" noChangeArrowheads="1" noTextEdit="1"/>
          </p:cNvSpPr>
          <p:nvPr>
            <p:ph type="sldImg"/>
          </p:nvPr>
        </p:nvSpPr>
        <p:spPr>
          <a:ln/>
        </p:spPr>
      </p:sp>
      <p:sp>
        <p:nvSpPr>
          <p:cNvPr id="5122" name="Rectangle 3">
            <a:extLst>
              <a:ext uri="{FF2B5EF4-FFF2-40B4-BE49-F238E27FC236}">
                <a16:creationId xmlns:a16="http://schemas.microsoft.com/office/drawing/2014/main" id="{55E1D657-E3FC-FB42-9A62-F79186FC603B}"/>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568447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Jim Martin will retire as the lead of the IETF Network Operating Center (NOC) after IETF 104.</a:t>
            </a:r>
          </a:p>
          <a:p>
            <a:r>
              <a:rPr lang="en-US" sz="1200" b="0" i="0" u="none" strike="noStrike" kern="1200" dirty="0">
                <a:solidFill>
                  <a:schemeClr val="tx1"/>
                </a:solidFill>
                <a:effectLst/>
                <a:latin typeface="+mn-lt"/>
                <a:ea typeface="+mn-ea"/>
                <a:cs typeface="+mn-cs"/>
              </a:rPr>
              <a:t>Jim has served the NOC team for over 20 years and has been responsible for designing, deploying and </a:t>
            </a:r>
          </a:p>
          <a:p>
            <a:r>
              <a:rPr lang="en-US" sz="1200" b="0" i="0" u="none" strike="noStrike" kern="1200" dirty="0">
                <a:solidFill>
                  <a:schemeClr val="tx1"/>
                </a:solidFill>
                <a:effectLst/>
                <a:latin typeface="+mn-lt"/>
                <a:ea typeface="+mn-ea"/>
                <a:cs typeface="+mn-cs"/>
              </a:rPr>
              <a:t>operating the network infrastructure at every IETF meeting in last two decades. </a:t>
            </a:r>
          </a:p>
          <a:p>
            <a:endParaRPr lang="en-US" dirty="0"/>
          </a:p>
        </p:txBody>
      </p:sp>
      <p:sp>
        <p:nvSpPr>
          <p:cNvPr id="4" name="Slide Number Placeholder 3"/>
          <p:cNvSpPr>
            <a:spLocks noGrp="1"/>
          </p:cNvSpPr>
          <p:nvPr>
            <p:ph type="sldNum" sz="quarter" idx="5"/>
          </p:nvPr>
        </p:nvSpPr>
        <p:spPr/>
        <p:txBody>
          <a:bodyPr/>
          <a:lstStyle/>
          <a:p>
            <a:fld id="{022850B7-243E-B44C-91D9-EC504FD0DDA1}" type="slidenum">
              <a:rPr lang="en-US" smtClean="0"/>
              <a:t>14</a:t>
            </a:fld>
            <a:endParaRPr lang="en-US"/>
          </a:p>
        </p:txBody>
      </p:sp>
    </p:spTree>
    <p:extLst>
      <p:ext uri="{BB962C8B-B14F-4D97-AF65-F5344CB8AC3E}">
        <p14:creationId xmlns:p14="http://schemas.microsoft.com/office/powerpoint/2010/main" val="2705812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171152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08868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97854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435"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538" y="204788"/>
            <a:ext cx="5111262"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6"/>
            <a:ext cx="3008435"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32243746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166"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166"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166"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19007084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79322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62700" y="457200"/>
            <a:ext cx="1790700" cy="4114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990601" y="457200"/>
            <a:ext cx="5231423" cy="4114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5409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3124200" y="4767264"/>
            <a:ext cx="2895600" cy="273844"/>
          </a:xfrm>
          <a:prstGeom prst="rect">
            <a:avLst/>
          </a:prstGeom>
        </p:spPr>
        <p:txBody>
          <a:bodyPr/>
          <a:lstStyle/>
          <a:p>
            <a:r>
              <a:rPr lang="en-US" dirty="0"/>
              <a:t>IETF Hackathon</a:t>
            </a:r>
          </a:p>
        </p:txBody>
      </p:sp>
      <p:sp>
        <p:nvSpPr>
          <p:cNvPr id="6" name="Slide Number Placeholder 5"/>
          <p:cNvSpPr>
            <a:spLocks noGrp="1"/>
          </p:cNvSpPr>
          <p:nvPr>
            <p:ph type="sldNum" sz="quarter" idx="12"/>
          </p:nvPr>
        </p:nvSpPr>
        <p:spPr>
          <a:xfrm>
            <a:off x="6553200" y="4767264"/>
            <a:ext cx="2133600" cy="273844"/>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2484932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3124200" y="4767264"/>
            <a:ext cx="2895600" cy="273844"/>
          </a:xfrm>
          <a:prstGeom prst="rect">
            <a:avLst/>
          </a:prstGeom>
        </p:spPr>
        <p:txBody>
          <a:bodyPr/>
          <a:lstStyle/>
          <a:p>
            <a:r>
              <a:rPr lang="en-US" dirty="0"/>
              <a:t>IETF Hackathon</a:t>
            </a:r>
          </a:p>
        </p:txBody>
      </p:sp>
      <p:sp>
        <p:nvSpPr>
          <p:cNvPr id="7" name="Slide Number Placeholder 6"/>
          <p:cNvSpPr>
            <a:spLocks noGrp="1"/>
          </p:cNvSpPr>
          <p:nvPr>
            <p:ph type="sldNum" sz="quarter" idx="12"/>
          </p:nvPr>
        </p:nvSpPr>
        <p:spPr>
          <a:xfrm>
            <a:off x="6553200" y="4767264"/>
            <a:ext cx="2133600" cy="273844"/>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3156311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30"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0"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11"/>
          </p:nvPr>
        </p:nvSpPr>
        <p:spPr>
          <a:xfrm>
            <a:off x="3124200" y="4767264"/>
            <a:ext cx="2895600" cy="273844"/>
          </a:xfrm>
          <a:prstGeom prst="rect">
            <a:avLst/>
          </a:prstGeom>
        </p:spPr>
        <p:txBody>
          <a:bodyPr/>
          <a:lstStyle/>
          <a:p>
            <a:r>
              <a:rPr lang="en-US" dirty="0"/>
              <a:t>IETF Hackathon</a:t>
            </a:r>
          </a:p>
        </p:txBody>
      </p:sp>
      <p:sp>
        <p:nvSpPr>
          <p:cNvPr id="9" name="Slide Number Placeholder 8"/>
          <p:cNvSpPr>
            <a:spLocks noGrp="1"/>
          </p:cNvSpPr>
          <p:nvPr>
            <p:ph type="sldNum" sz="quarter" idx="12"/>
          </p:nvPr>
        </p:nvSpPr>
        <p:spPr>
          <a:xfrm>
            <a:off x="6553200" y="4767264"/>
            <a:ext cx="2133600" cy="273844"/>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3147916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Tree>
    <p:extLst>
      <p:ext uri="{BB962C8B-B14F-4D97-AF65-F5344CB8AC3E}">
        <p14:creationId xmlns:p14="http://schemas.microsoft.com/office/powerpoint/2010/main" val="1707233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34162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435"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435"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Tree>
    <p:extLst>
      <p:ext uri="{BB962C8B-B14F-4D97-AF65-F5344CB8AC3E}">
        <p14:creationId xmlns:p14="http://schemas.microsoft.com/office/powerpoint/2010/main" val="1419559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90600" y="1485900"/>
            <a:ext cx="3511062" cy="30861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2338" y="1485900"/>
            <a:ext cx="3511062" cy="30861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11966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066"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066"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270" y="1151335"/>
            <a:ext cx="4041531"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270" y="1631156"/>
            <a:ext cx="4041531"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71691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image" Target="../media/image1.png"/><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3"/>
          </p:nvPr>
        </p:nvSpPr>
        <p:spPr>
          <a:xfrm>
            <a:off x="3124200" y="4767264"/>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9" name="Slide Number Placeholder 8"/>
          <p:cNvSpPr>
            <a:spLocks noGrp="1"/>
          </p:cNvSpPr>
          <p:nvPr>
            <p:ph type="sldNum" sz="quarter" idx="4"/>
          </p:nvPr>
        </p:nvSpPr>
        <p:spPr>
          <a:xfrm>
            <a:off x="6553200" y="4767264"/>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7FB7436-EFF2-0143-BA29-50CEA7B295F6}" type="slidenum">
              <a:rPr lang="en-US" smtClean="0"/>
              <a:t>‹#›</a:t>
            </a:fld>
            <a:endParaRPr lang="en-US"/>
          </a:p>
        </p:txBody>
      </p:sp>
    </p:spTree>
    <p:extLst>
      <p:ext uri="{BB962C8B-B14F-4D97-AF65-F5344CB8AC3E}">
        <p14:creationId xmlns:p14="http://schemas.microsoft.com/office/powerpoint/2010/main" val="1840207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118">
            <a:extLst>
              <a:ext uri="{FF2B5EF4-FFF2-40B4-BE49-F238E27FC236}">
                <a16:creationId xmlns:a16="http://schemas.microsoft.com/office/drawing/2014/main" id="{516E44B3-9B22-4C4E-81DE-482608133779}"/>
              </a:ext>
            </a:extLst>
          </p:cNvPr>
          <p:cNvGrpSpPr>
            <a:grpSpLocks/>
          </p:cNvGrpSpPr>
          <p:nvPr/>
        </p:nvGrpSpPr>
        <p:grpSpPr bwMode="auto">
          <a:xfrm>
            <a:off x="70339" y="59532"/>
            <a:ext cx="8954966" cy="4980385"/>
            <a:chOff x="44" y="50"/>
            <a:chExt cx="5641" cy="4183"/>
          </a:xfrm>
        </p:grpSpPr>
        <p:grpSp>
          <p:nvGrpSpPr>
            <p:cNvPr id="1030" name="Group 116">
              <a:extLst>
                <a:ext uri="{FF2B5EF4-FFF2-40B4-BE49-F238E27FC236}">
                  <a16:creationId xmlns:a16="http://schemas.microsoft.com/office/drawing/2014/main" id="{B757284E-2FAB-A445-9E12-AF7017881C2F}"/>
                </a:ext>
              </a:extLst>
            </p:cNvPr>
            <p:cNvGrpSpPr>
              <a:grpSpLocks/>
            </p:cNvGrpSpPr>
            <p:nvPr/>
          </p:nvGrpSpPr>
          <p:grpSpPr bwMode="auto">
            <a:xfrm>
              <a:off x="44" y="50"/>
              <a:ext cx="5641" cy="4183"/>
              <a:chOff x="44" y="50"/>
              <a:chExt cx="5641" cy="4183"/>
            </a:xfrm>
          </p:grpSpPr>
          <p:grpSp>
            <p:nvGrpSpPr>
              <p:cNvPr id="1032" name="Group 58">
                <a:extLst>
                  <a:ext uri="{FF2B5EF4-FFF2-40B4-BE49-F238E27FC236}">
                    <a16:creationId xmlns:a16="http://schemas.microsoft.com/office/drawing/2014/main" id="{F87E8E70-E71E-4545-8B53-5140E8FC3E29}"/>
                  </a:ext>
                </a:extLst>
              </p:cNvPr>
              <p:cNvGrpSpPr>
                <a:grpSpLocks/>
              </p:cNvGrpSpPr>
              <p:nvPr/>
            </p:nvGrpSpPr>
            <p:grpSpPr bwMode="auto">
              <a:xfrm>
                <a:off x="44" y="50"/>
                <a:ext cx="692" cy="1021"/>
                <a:chOff x="44" y="50"/>
                <a:chExt cx="692" cy="1021"/>
              </a:xfrm>
            </p:grpSpPr>
            <p:grpSp>
              <p:nvGrpSpPr>
                <p:cNvPr id="2" name="Group 8">
                  <a:extLst>
                    <a:ext uri="{FF2B5EF4-FFF2-40B4-BE49-F238E27FC236}">
                      <a16:creationId xmlns:a16="http://schemas.microsoft.com/office/drawing/2014/main" id="{4FBD09A0-AC7A-0847-9869-91A743E8CDED}"/>
                    </a:ext>
                  </a:extLst>
                </p:cNvPr>
                <p:cNvGrpSpPr>
                  <a:grpSpLocks/>
                </p:cNvGrpSpPr>
                <p:nvPr/>
              </p:nvGrpSpPr>
              <p:grpSpPr bwMode="auto">
                <a:xfrm>
                  <a:off x="44" y="50"/>
                  <a:ext cx="692" cy="68"/>
                  <a:chOff x="44" y="50"/>
                  <a:chExt cx="692" cy="68"/>
                </a:xfrm>
              </p:grpSpPr>
              <p:sp>
                <p:nvSpPr>
                  <p:cNvPr id="3" name="Rectangle 2">
                    <a:extLst>
                      <a:ext uri="{FF2B5EF4-FFF2-40B4-BE49-F238E27FC236}">
                        <a16:creationId xmlns:a16="http://schemas.microsoft.com/office/drawing/2014/main" id="{32F1BFA0-DCCA-8444-B74B-5AB348B3F58E}"/>
                      </a:ext>
                    </a:extLst>
                  </p:cNvPr>
                  <p:cNvSpPr>
                    <a:spLocks noChangeArrowheads="1"/>
                  </p:cNvSpPr>
                  <p:nvPr/>
                </p:nvSpPr>
                <p:spPr bwMode="auto">
                  <a:xfrm>
                    <a:off x="44"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4" name="Rectangle 3">
                    <a:extLst>
                      <a:ext uri="{FF2B5EF4-FFF2-40B4-BE49-F238E27FC236}">
                        <a16:creationId xmlns:a16="http://schemas.microsoft.com/office/drawing/2014/main" id="{B9626D75-81F3-1448-8E4A-0F3A8BB59DD0}"/>
                      </a:ext>
                    </a:extLst>
                  </p:cNvPr>
                  <p:cNvSpPr>
                    <a:spLocks noChangeArrowheads="1"/>
                  </p:cNvSpPr>
                  <p:nvPr/>
                </p:nvSpPr>
                <p:spPr bwMode="auto">
                  <a:xfrm>
                    <a:off x="170" y="50"/>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5" name="Rectangle 4">
                    <a:extLst>
                      <a:ext uri="{FF2B5EF4-FFF2-40B4-BE49-F238E27FC236}">
                        <a16:creationId xmlns:a16="http://schemas.microsoft.com/office/drawing/2014/main" id="{E0F6A1B2-4093-8D48-B671-FD970F60C497}"/>
                      </a:ext>
                    </a:extLst>
                  </p:cNvPr>
                  <p:cNvSpPr>
                    <a:spLocks noChangeArrowheads="1"/>
                  </p:cNvSpPr>
                  <p:nvPr/>
                </p:nvSpPr>
                <p:spPr bwMode="auto">
                  <a:xfrm>
                    <a:off x="297" y="50"/>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6" name="Rectangle 5">
                    <a:extLst>
                      <a:ext uri="{FF2B5EF4-FFF2-40B4-BE49-F238E27FC236}">
                        <a16:creationId xmlns:a16="http://schemas.microsoft.com/office/drawing/2014/main" id="{FBC20FE2-C8E8-E643-B9D2-D4DFB174FE35}"/>
                      </a:ext>
                    </a:extLst>
                  </p:cNvPr>
                  <p:cNvSpPr>
                    <a:spLocks noChangeArrowheads="1"/>
                  </p:cNvSpPr>
                  <p:nvPr/>
                </p:nvSpPr>
                <p:spPr bwMode="auto">
                  <a:xfrm>
                    <a:off x="423"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7" name="Rectangle 6">
                    <a:extLst>
                      <a:ext uri="{FF2B5EF4-FFF2-40B4-BE49-F238E27FC236}">
                        <a16:creationId xmlns:a16="http://schemas.microsoft.com/office/drawing/2014/main" id="{11228CD7-F8A5-6E4D-B1A1-3F357BEB524F}"/>
                      </a:ext>
                    </a:extLst>
                  </p:cNvPr>
                  <p:cNvSpPr>
                    <a:spLocks noChangeArrowheads="1"/>
                  </p:cNvSpPr>
                  <p:nvPr/>
                </p:nvSpPr>
                <p:spPr bwMode="auto">
                  <a:xfrm>
                    <a:off x="549"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31" name="Rectangle 7">
                    <a:extLst>
                      <a:ext uri="{FF2B5EF4-FFF2-40B4-BE49-F238E27FC236}">
                        <a16:creationId xmlns:a16="http://schemas.microsoft.com/office/drawing/2014/main" id="{F0FB5FF5-0C3D-634A-9E67-291B9B30A3A7}"/>
                      </a:ext>
                    </a:extLst>
                  </p:cNvPr>
                  <p:cNvSpPr>
                    <a:spLocks noChangeArrowheads="1"/>
                  </p:cNvSpPr>
                  <p:nvPr/>
                </p:nvSpPr>
                <p:spPr bwMode="auto">
                  <a:xfrm>
                    <a:off x="676"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8" name="Group 15">
                  <a:extLst>
                    <a:ext uri="{FF2B5EF4-FFF2-40B4-BE49-F238E27FC236}">
                      <a16:creationId xmlns:a16="http://schemas.microsoft.com/office/drawing/2014/main" id="{770F7591-5386-6841-9439-6F6245FD0C21}"/>
                    </a:ext>
                  </a:extLst>
                </p:cNvPr>
                <p:cNvGrpSpPr>
                  <a:grpSpLocks/>
                </p:cNvGrpSpPr>
                <p:nvPr/>
              </p:nvGrpSpPr>
              <p:grpSpPr bwMode="auto">
                <a:xfrm>
                  <a:off x="44" y="184"/>
                  <a:ext cx="692" cy="68"/>
                  <a:chOff x="44" y="184"/>
                  <a:chExt cx="692" cy="68"/>
                </a:xfrm>
              </p:grpSpPr>
              <p:sp>
                <p:nvSpPr>
                  <p:cNvPr id="9" name="Rectangle 9">
                    <a:extLst>
                      <a:ext uri="{FF2B5EF4-FFF2-40B4-BE49-F238E27FC236}">
                        <a16:creationId xmlns:a16="http://schemas.microsoft.com/office/drawing/2014/main" id="{339D0685-9E5E-FC4F-A6C3-36416C41EED5}"/>
                      </a:ext>
                    </a:extLst>
                  </p:cNvPr>
                  <p:cNvSpPr>
                    <a:spLocks noChangeArrowheads="1"/>
                  </p:cNvSpPr>
                  <p:nvPr/>
                </p:nvSpPr>
                <p:spPr bwMode="auto">
                  <a:xfrm>
                    <a:off x="44"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 name="Rectangle 10">
                    <a:extLst>
                      <a:ext uri="{FF2B5EF4-FFF2-40B4-BE49-F238E27FC236}">
                        <a16:creationId xmlns:a16="http://schemas.microsoft.com/office/drawing/2014/main" id="{3C4A8B2C-08F9-7142-AF8B-A8C6E724E46A}"/>
                      </a:ext>
                    </a:extLst>
                  </p:cNvPr>
                  <p:cNvSpPr>
                    <a:spLocks noChangeArrowheads="1"/>
                  </p:cNvSpPr>
                  <p:nvPr/>
                </p:nvSpPr>
                <p:spPr bwMode="auto">
                  <a:xfrm>
                    <a:off x="170" y="184"/>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 name="Rectangle 11">
                    <a:extLst>
                      <a:ext uri="{FF2B5EF4-FFF2-40B4-BE49-F238E27FC236}">
                        <a16:creationId xmlns:a16="http://schemas.microsoft.com/office/drawing/2014/main" id="{372CF4C3-6DCA-F24E-AA55-A0996C9FCBD2}"/>
                      </a:ext>
                    </a:extLst>
                  </p:cNvPr>
                  <p:cNvSpPr>
                    <a:spLocks noChangeArrowheads="1"/>
                  </p:cNvSpPr>
                  <p:nvPr/>
                </p:nvSpPr>
                <p:spPr bwMode="auto">
                  <a:xfrm>
                    <a:off x="297" y="184"/>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2" name="Rectangle 12">
                    <a:extLst>
                      <a:ext uri="{FF2B5EF4-FFF2-40B4-BE49-F238E27FC236}">
                        <a16:creationId xmlns:a16="http://schemas.microsoft.com/office/drawing/2014/main" id="{858EB530-CE7F-8345-9EEB-E77BB161417C}"/>
                      </a:ext>
                    </a:extLst>
                  </p:cNvPr>
                  <p:cNvSpPr>
                    <a:spLocks noChangeArrowheads="1"/>
                  </p:cNvSpPr>
                  <p:nvPr/>
                </p:nvSpPr>
                <p:spPr bwMode="auto">
                  <a:xfrm>
                    <a:off x="423"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3" name="Rectangle 13">
                    <a:extLst>
                      <a:ext uri="{FF2B5EF4-FFF2-40B4-BE49-F238E27FC236}">
                        <a16:creationId xmlns:a16="http://schemas.microsoft.com/office/drawing/2014/main" id="{BECB4005-35F5-6740-B7FC-28F1EA7AA741}"/>
                      </a:ext>
                    </a:extLst>
                  </p:cNvPr>
                  <p:cNvSpPr>
                    <a:spLocks noChangeArrowheads="1"/>
                  </p:cNvSpPr>
                  <p:nvPr/>
                </p:nvSpPr>
                <p:spPr bwMode="auto">
                  <a:xfrm>
                    <a:off x="549"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4" name="Rectangle 14">
                    <a:extLst>
                      <a:ext uri="{FF2B5EF4-FFF2-40B4-BE49-F238E27FC236}">
                        <a16:creationId xmlns:a16="http://schemas.microsoft.com/office/drawing/2014/main" id="{3D6A0E97-1B63-774D-AB2B-C85769F2478B}"/>
                      </a:ext>
                    </a:extLst>
                  </p:cNvPr>
                  <p:cNvSpPr>
                    <a:spLocks noChangeArrowheads="1"/>
                  </p:cNvSpPr>
                  <p:nvPr/>
                </p:nvSpPr>
                <p:spPr bwMode="auto">
                  <a:xfrm>
                    <a:off x="676"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5" name="Group 22">
                  <a:extLst>
                    <a:ext uri="{FF2B5EF4-FFF2-40B4-BE49-F238E27FC236}">
                      <a16:creationId xmlns:a16="http://schemas.microsoft.com/office/drawing/2014/main" id="{1F134855-C2AF-3A4B-8600-35E6EB6849FB}"/>
                    </a:ext>
                  </a:extLst>
                </p:cNvPr>
                <p:cNvGrpSpPr>
                  <a:grpSpLocks/>
                </p:cNvGrpSpPr>
                <p:nvPr/>
              </p:nvGrpSpPr>
              <p:grpSpPr bwMode="auto">
                <a:xfrm>
                  <a:off x="44" y="321"/>
                  <a:ext cx="692" cy="68"/>
                  <a:chOff x="44" y="321"/>
                  <a:chExt cx="692" cy="68"/>
                </a:xfrm>
              </p:grpSpPr>
              <p:sp>
                <p:nvSpPr>
                  <p:cNvPr id="16" name="Rectangle 16">
                    <a:extLst>
                      <a:ext uri="{FF2B5EF4-FFF2-40B4-BE49-F238E27FC236}">
                        <a16:creationId xmlns:a16="http://schemas.microsoft.com/office/drawing/2014/main" id="{CF2AB54E-2786-6C4E-8113-29E0334B22B8}"/>
                      </a:ext>
                    </a:extLst>
                  </p:cNvPr>
                  <p:cNvSpPr>
                    <a:spLocks noChangeArrowheads="1"/>
                  </p:cNvSpPr>
                  <p:nvPr/>
                </p:nvSpPr>
                <p:spPr bwMode="auto">
                  <a:xfrm>
                    <a:off x="44"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7" name="Rectangle 17">
                    <a:extLst>
                      <a:ext uri="{FF2B5EF4-FFF2-40B4-BE49-F238E27FC236}">
                        <a16:creationId xmlns:a16="http://schemas.microsoft.com/office/drawing/2014/main" id="{ABB4F725-D1BD-1B4E-A613-4FFF8C575A0A}"/>
                      </a:ext>
                    </a:extLst>
                  </p:cNvPr>
                  <p:cNvSpPr>
                    <a:spLocks noChangeArrowheads="1"/>
                  </p:cNvSpPr>
                  <p:nvPr/>
                </p:nvSpPr>
                <p:spPr bwMode="auto">
                  <a:xfrm>
                    <a:off x="170" y="321"/>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2" name="Rectangle 18">
                    <a:extLst>
                      <a:ext uri="{FF2B5EF4-FFF2-40B4-BE49-F238E27FC236}">
                        <a16:creationId xmlns:a16="http://schemas.microsoft.com/office/drawing/2014/main" id="{CD669DE2-353F-2E44-9223-D262A066980E}"/>
                      </a:ext>
                    </a:extLst>
                  </p:cNvPr>
                  <p:cNvSpPr>
                    <a:spLocks noChangeArrowheads="1"/>
                  </p:cNvSpPr>
                  <p:nvPr/>
                </p:nvSpPr>
                <p:spPr bwMode="auto">
                  <a:xfrm>
                    <a:off x="297" y="321"/>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3" name="Rectangle 19">
                    <a:extLst>
                      <a:ext uri="{FF2B5EF4-FFF2-40B4-BE49-F238E27FC236}">
                        <a16:creationId xmlns:a16="http://schemas.microsoft.com/office/drawing/2014/main" id="{36511529-1798-0543-9AA5-E93F30CDE636}"/>
                      </a:ext>
                    </a:extLst>
                  </p:cNvPr>
                  <p:cNvSpPr>
                    <a:spLocks noChangeArrowheads="1"/>
                  </p:cNvSpPr>
                  <p:nvPr/>
                </p:nvSpPr>
                <p:spPr bwMode="auto">
                  <a:xfrm>
                    <a:off x="423"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4" name="Rectangle 20">
                    <a:extLst>
                      <a:ext uri="{FF2B5EF4-FFF2-40B4-BE49-F238E27FC236}">
                        <a16:creationId xmlns:a16="http://schemas.microsoft.com/office/drawing/2014/main" id="{E70D6A63-1905-9244-9809-E4F6E0111418}"/>
                      </a:ext>
                    </a:extLst>
                  </p:cNvPr>
                  <p:cNvSpPr>
                    <a:spLocks noChangeArrowheads="1"/>
                  </p:cNvSpPr>
                  <p:nvPr/>
                </p:nvSpPr>
                <p:spPr bwMode="auto">
                  <a:xfrm>
                    <a:off x="549"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5" name="Rectangle 21">
                    <a:extLst>
                      <a:ext uri="{FF2B5EF4-FFF2-40B4-BE49-F238E27FC236}">
                        <a16:creationId xmlns:a16="http://schemas.microsoft.com/office/drawing/2014/main" id="{AF43B931-13CF-A44A-A28F-C69439E9C03F}"/>
                      </a:ext>
                    </a:extLst>
                  </p:cNvPr>
                  <p:cNvSpPr>
                    <a:spLocks noChangeArrowheads="1"/>
                  </p:cNvSpPr>
                  <p:nvPr/>
                </p:nvSpPr>
                <p:spPr bwMode="auto">
                  <a:xfrm>
                    <a:off x="676"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8" name="Group 29">
                  <a:extLst>
                    <a:ext uri="{FF2B5EF4-FFF2-40B4-BE49-F238E27FC236}">
                      <a16:creationId xmlns:a16="http://schemas.microsoft.com/office/drawing/2014/main" id="{9F97D674-CB00-9A4E-A4D0-917F51F016BD}"/>
                    </a:ext>
                  </a:extLst>
                </p:cNvPr>
                <p:cNvGrpSpPr>
                  <a:grpSpLocks/>
                </p:cNvGrpSpPr>
                <p:nvPr/>
              </p:nvGrpSpPr>
              <p:grpSpPr bwMode="auto">
                <a:xfrm>
                  <a:off x="44" y="458"/>
                  <a:ext cx="692" cy="68"/>
                  <a:chOff x="44" y="458"/>
                  <a:chExt cx="692" cy="68"/>
                </a:xfrm>
              </p:grpSpPr>
              <p:sp>
                <p:nvSpPr>
                  <p:cNvPr id="1047" name="Rectangle 23">
                    <a:extLst>
                      <a:ext uri="{FF2B5EF4-FFF2-40B4-BE49-F238E27FC236}">
                        <a16:creationId xmlns:a16="http://schemas.microsoft.com/office/drawing/2014/main" id="{5953B478-B1E5-644A-BCE0-2793F773743A}"/>
                      </a:ext>
                    </a:extLst>
                  </p:cNvPr>
                  <p:cNvSpPr>
                    <a:spLocks noChangeArrowheads="1"/>
                  </p:cNvSpPr>
                  <p:nvPr/>
                </p:nvSpPr>
                <p:spPr bwMode="auto">
                  <a:xfrm>
                    <a:off x="44"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8" name="Rectangle 24">
                    <a:extLst>
                      <a:ext uri="{FF2B5EF4-FFF2-40B4-BE49-F238E27FC236}">
                        <a16:creationId xmlns:a16="http://schemas.microsoft.com/office/drawing/2014/main" id="{1B536DC9-0BA6-384A-B53D-2CE408757785}"/>
                      </a:ext>
                    </a:extLst>
                  </p:cNvPr>
                  <p:cNvSpPr>
                    <a:spLocks noChangeArrowheads="1"/>
                  </p:cNvSpPr>
                  <p:nvPr/>
                </p:nvSpPr>
                <p:spPr bwMode="auto">
                  <a:xfrm>
                    <a:off x="170" y="458"/>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9" name="Rectangle 25">
                    <a:extLst>
                      <a:ext uri="{FF2B5EF4-FFF2-40B4-BE49-F238E27FC236}">
                        <a16:creationId xmlns:a16="http://schemas.microsoft.com/office/drawing/2014/main" id="{7FE47D3B-8892-BB42-8653-578E3087DEA7}"/>
                      </a:ext>
                    </a:extLst>
                  </p:cNvPr>
                  <p:cNvSpPr>
                    <a:spLocks noChangeArrowheads="1"/>
                  </p:cNvSpPr>
                  <p:nvPr/>
                </p:nvSpPr>
                <p:spPr bwMode="auto">
                  <a:xfrm>
                    <a:off x="297" y="458"/>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0" name="Rectangle 26">
                    <a:extLst>
                      <a:ext uri="{FF2B5EF4-FFF2-40B4-BE49-F238E27FC236}">
                        <a16:creationId xmlns:a16="http://schemas.microsoft.com/office/drawing/2014/main" id="{1701D739-45D7-B144-8EF3-A3EEEE1308BE}"/>
                      </a:ext>
                    </a:extLst>
                  </p:cNvPr>
                  <p:cNvSpPr>
                    <a:spLocks noChangeArrowheads="1"/>
                  </p:cNvSpPr>
                  <p:nvPr/>
                </p:nvSpPr>
                <p:spPr bwMode="auto">
                  <a:xfrm>
                    <a:off x="423"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1" name="Rectangle 27">
                    <a:extLst>
                      <a:ext uri="{FF2B5EF4-FFF2-40B4-BE49-F238E27FC236}">
                        <a16:creationId xmlns:a16="http://schemas.microsoft.com/office/drawing/2014/main" id="{76D0765D-CBE8-3C48-9774-823945FB4DC9}"/>
                      </a:ext>
                    </a:extLst>
                  </p:cNvPr>
                  <p:cNvSpPr>
                    <a:spLocks noChangeArrowheads="1"/>
                  </p:cNvSpPr>
                  <p:nvPr/>
                </p:nvSpPr>
                <p:spPr bwMode="auto">
                  <a:xfrm>
                    <a:off x="549"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2" name="Rectangle 28">
                    <a:extLst>
                      <a:ext uri="{FF2B5EF4-FFF2-40B4-BE49-F238E27FC236}">
                        <a16:creationId xmlns:a16="http://schemas.microsoft.com/office/drawing/2014/main" id="{FA32520A-5437-624E-B7EE-76A9C20FBFE5}"/>
                      </a:ext>
                    </a:extLst>
                  </p:cNvPr>
                  <p:cNvSpPr>
                    <a:spLocks noChangeArrowheads="1"/>
                  </p:cNvSpPr>
                  <p:nvPr/>
                </p:nvSpPr>
                <p:spPr bwMode="auto">
                  <a:xfrm>
                    <a:off x="676"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9" name="Group 36">
                  <a:extLst>
                    <a:ext uri="{FF2B5EF4-FFF2-40B4-BE49-F238E27FC236}">
                      <a16:creationId xmlns:a16="http://schemas.microsoft.com/office/drawing/2014/main" id="{893D1ED0-8216-6047-8FFB-C35132A86D2B}"/>
                    </a:ext>
                  </a:extLst>
                </p:cNvPr>
                <p:cNvGrpSpPr>
                  <a:grpSpLocks/>
                </p:cNvGrpSpPr>
                <p:nvPr/>
              </p:nvGrpSpPr>
              <p:grpSpPr bwMode="auto">
                <a:xfrm>
                  <a:off x="44" y="593"/>
                  <a:ext cx="692" cy="68"/>
                  <a:chOff x="44" y="593"/>
                  <a:chExt cx="692" cy="68"/>
                </a:xfrm>
              </p:grpSpPr>
              <p:sp>
                <p:nvSpPr>
                  <p:cNvPr id="1054" name="Rectangle 30">
                    <a:extLst>
                      <a:ext uri="{FF2B5EF4-FFF2-40B4-BE49-F238E27FC236}">
                        <a16:creationId xmlns:a16="http://schemas.microsoft.com/office/drawing/2014/main" id="{A4D10225-4370-3742-8DC8-CAFB01F25EE2}"/>
                      </a:ext>
                    </a:extLst>
                  </p:cNvPr>
                  <p:cNvSpPr>
                    <a:spLocks noChangeArrowheads="1"/>
                  </p:cNvSpPr>
                  <p:nvPr/>
                </p:nvSpPr>
                <p:spPr bwMode="auto">
                  <a:xfrm>
                    <a:off x="44"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5" name="Rectangle 31">
                    <a:extLst>
                      <a:ext uri="{FF2B5EF4-FFF2-40B4-BE49-F238E27FC236}">
                        <a16:creationId xmlns:a16="http://schemas.microsoft.com/office/drawing/2014/main" id="{E2C77572-060A-E642-8005-121525BCB25C}"/>
                      </a:ext>
                    </a:extLst>
                  </p:cNvPr>
                  <p:cNvSpPr>
                    <a:spLocks noChangeArrowheads="1"/>
                  </p:cNvSpPr>
                  <p:nvPr/>
                </p:nvSpPr>
                <p:spPr bwMode="auto">
                  <a:xfrm>
                    <a:off x="170" y="593"/>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6" name="Rectangle 32">
                    <a:extLst>
                      <a:ext uri="{FF2B5EF4-FFF2-40B4-BE49-F238E27FC236}">
                        <a16:creationId xmlns:a16="http://schemas.microsoft.com/office/drawing/2014/main" id="{FDDF530A-B66F-5E4E-8CD6-9B19183E4B43}"/>
                      </a:ext>
                    </a:extLst>
                  </p:cNvPr>
                  <p:cNvSpPr>
                    <a:spLocks noChangeArrowheads="1"/>
                  </p:cNvSpPr>
                  <p:nvPr/>
                </p:nvSpPr>
                <p:spPr bwMode="auto">
                  <a:xfrm>
                    <a:off x="297" y="593"/>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7" name="Rectangle 33">
                    <a:extLst>
                      <a:ext uri="{FF2B5EF4-FFF2-40B4-BE49-F238E27FC236}">
                        <a16:creationId xmlns:a16="http://schemas.microsoft.com/office/drawing/2014/main" id="{E43E0696-5ACD-D245-A960-D7136431E91D}"/>
                      </a:ext>
                    </a:extLst>
                  </p:cNvPr>
                  <p:cNvSpPr>
                    <a:spLocks noChangeArrowheads="1"/>
                  </p:cNvSpPr>
                  <p:nvPr/>
                </p:nvSpPr>
                <p:spPr bwMode="auto">
                  <a:xfrm>
                    <a:off x="423"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8" name="Rectangle 34">
                    <a:extLst>
                      <a:ext uri="{FF2B5EF4-FFF2-40B4-BE49-F238E27FC236}">
                        <a16:creationId xmlns:a16="http://schemas.microsoft.com/office/drawing/2014/main" id="{B2970D98-743C-5D46-BFFE-17600065245E}"/>
                      </a:ext>
                    </a:extLst>
                  </p:cNvPr>
                  <p:cNvSpPr>
                    <a:spLocks noChangeArrowheads="1"/>
                  </p:cNvSpPr>
                  <p:nvPr/>
                </p:nvSpPr>
                <p:spPr bwMode="auto">
                  <a:xfrm>
                    <a:off x="549"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9" name="Rectangle 35">
                    <a:extLst>
                      <a:ext uri="{FF2B5EF4-FFF2-40B4-BE49-F238E27FC236}">
                        <a16:creationId xmlns:a16="http://schemas.microsoft.com/office/drawing/2014/main" id="{8B874C32-1083-9540-B1EA-D97B192313A8}"/>
                      </a:ext>
                    </a:extLst>
                  </p:cNvPr>
                  <p:cNvSpPr>
                    <a:spLocks noChangeArrowheads="1"/>
                  </p:cNvSpPr>
                  <p:nvPr/>
                </p:nvSpPr>
                <p:spPr bwMode="auto">
                  <a:xfrm>
                    <a:off x="676"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20" name="Group 43">
                  <a:extLst>
                    <a:ext uri="{FF2B5EF4-FFF2-40B4-BE49-F238E27FC236}">
                      <a16:creationId xmlns:a16="http://schemas.microsoft.com/office/drawing/2014/main" id="{45170D17-DD9D-6542-90F7-93A0DBDEAD53}"/>
                    </a:ext>
                  </a:extLst>
                </p:cNvPr>
                <p:cNvGrpSpPr>
                  <a:grpSpLocks/>
                </p:cNvGrpSpPr>
                <p:nvPr/>
              </p:nvGrpSpPr>
              <p:grpSpPr bwMode="auto">
                <a:xfrm>
                  <a:off x="44" y="730"/>
                  <a:ext cx="692" cy="68"/>
                  <a:chOff x="44" y="730"/>
                  <a:chExt cx="692" cy="68"/>
                </a:xfrm>
              </p:grpSpPr>
              <p:sp>
                <p:nvSpPr>
                  <p:cNvPr id="1061" name="Rectangle 37">
                    <a:extLst>
                      <a:ext uri="{FF2B5EF4-FFF2-40B4-BE49-F238E27FC236}">
                        <a16:creationId xmlns:a16="http://schemas.microsoft.com/office/drawing/2014/main" id="{0576337A-6C53-3146-A5AC-AD0F627F14FF}"/>
                      </a:ext>
                    </a:extLst>
                  </p:cNvPr>
                  <p:cNvSpPr>
                    <a:spLocks noChangeArrowheads="1"/>
                  </p:cNvSpPr>
                  <p:nvPr/>
                </p:nvSpPr>
                <p:spPr bwMode="auto">
                  <a:xfrm>
                    <a:off x="44"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2" name="Rectangle 38">
                    <a:extLst>
                      <a:ext uri="{FF2B5EF4-FFF2-40B4-BE49-F238E27FC236}">
                        <a16:creationId xmlns:a16="http://schemas.microsoft.com/office/drawing/2014/main" id="{7D044AA9-3C6D-1241-B418-F17B90924617}"/>
                      </a:ext>
                    </a:extLst>
                  </p:cNvPr>
                  <p:cNvSpPr>
                    <a:spLocks noChangeArrowheads="1"/>
                  </p:cNvSpPr>
                  <p:nvPr/>
                </p:nvSpPr>
                <p:spPr bwMode="auto">
                  <a:xfrm>
                    <a:off x="170" y="730"/>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3" name="Rectangle 39">
                    <a:extLst>
                      <a:ext uri="{FF2B5EF4-FFF2-40B4-BE49-F238E27FC236}">
                        <a16:creationId xmlns:a16="http://schemas.microsoft.com/office/drawing/2014/main" id="{23ED4CD7-C103-AB4E-A8E4-A338AE478305}"/>
                      </a:ext>
                    </a:extLst>
                  </p:cNvPr>
                  <p:cNvSpPr>
                    <a:spLocks noChangeArrowheads="1"/>
                  </p:cNvSpPr>
                  <p:nvPr/>
                </p:nvSpPr>
                <p:spPr bwMode="auto">
                  <a:xfrm>
                    <a:off x="297" y="730"/>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4" name="Rectangle 40">
                    <a:extLst>
                      <a:ext uri="{FF2B5EF4-FFF2-40B4-BE49-F238E27FC236}">
                        <a16:creationId xmlns:a16="http://schemas.microsoft.com/office/drawing/2014/main" id="{2E9428EB-C0E2-D945-9BE5-4F7F3445BB57}"/>
                      </a:ext>
                    </a:extLst>
                  </p:cNvPr>
                  <p:cNvSpPr>
                    <a:spLocks noChangeArrowheads="1"/>
                  </p:cNvSpPr>
                  <p:nvPr/>
                </p:nvSpPr>
                <p:spPr bwMode="auto">
                  <a:xfrm>
                    <a:off x="423"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5" name="Rectangle 41">
                    <a:extLst>
                      <a:ext uri="{FF2B5EF4-FFF2-40B4-BE49-F238E27FC236}">
                        <a16:creationId xmlns:a16="http://schemas.microsoft.com/office/drawing/2014/main" id="{6D537340-F52E-424A-83A2-EC787C22F577}"/>
                      </a:ext>
                    </a:extLst>
                  </p:cNvPr>
                  <p:cNvSpPr>
                    <a:spLocks noChangeArrowheads="1"/>
                  </p:cNvSpPr>
                  <p:nvPr/>
                </p:nvSpPr>
                <p:spPr bwMode="auto">
                  <a:xfrm>
                    <a:off x="549"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6" name="Rectangle 42">
                    <a:extLst>
                      <a:ext uri="{FF2B5EF4-FFF2-40B4-BE49-F238E27FC236}">
                        <a16:creationId xmlns:a16="http://schemas.microsoft.com/office/drawing/2014/main" id="{B0983158-BC37-BF4D-ADC3-C34546A005AA}"/>
                      </a:ext>
                    </a:extLst>
                  </p:cNvPr>
                  <p:cNvSpPr>
                    <a:spLocks noChangeArrowheads="1"/>
                  </p:cNvSpPr>
                  <p:nvPr/>
                </p:nvSpPr>
                <p:spPr bwMode="auto">
                  <a:xfrm>
                    <a:off x="676"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96" name="Group 50">
                  <a:extLst>
                    <a:ext uri="{FF2B5EF4-FFF2-40B4-BE49-F238E27FC236}">
                      <a16:creationId xmlns:a16="http://schemas.microsoft.com/office/drawing/2014/main" id="{28DAEDCC-3C6D-474D-AE8D-E450E9A16B92}"/>
                    </a:ext>
                  </a:extLst>
                </p:cNvPr>
                <p:cNvGrpSpPr>
                  <a:grpSpLocks/>
                </p:cNvGrpSpPr>
                <p:nvPr/>
              </p:nvGrpSpPr>
              <p:grpSpPr bwMode="auto">
                <a:xfrm>
                  <a:off x="44" y="866"/>
                  <a:ext cx="692" cy="68"/>
                  <a:chOff x="44" y="866"/>
                  <a:chExt cx="692" cy="68"/>
                </a:xfrm>
              </p:grpSpPr>
              <p:sp>
                <p:nvSpPr>
                  <p:cNvPr id="1068" name="Rectangle 44">
                    <a:extLst>
                      <a:ext uri="{FF2B5EF4-FFF2-40B4-BE49-F238E27FC236}">
                        <a16:creationId xmlns:a16="http://schemas.microsoft.com/office/drawing/2014/main" id="{D23C7962-CEB4-234C-94C4-ED68A9BDBB43}"/>
                      </a:ext>
                    </a:extLst>
                  </p:cNvPr>
                  <p:cNvSpPr>
                    <a:spLocks noChangeArrowheads="1"/>
                  </p:cNvSpPr>
                  <p:nvPr/>
                </p:nvSpPr>
                <p:spPr bwMode="auto">
                  <a:xfrm>
                    <a:off x="44"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9" name="Rectangle 45">
                    <a:extLst>
                      <a:ext uri="{FF2B5EF4-FFF2-40B4-BE49-F238E27FC236}">
                        <a16:creationId xmlns:a16="http://schemas.microsoft.com/office/drawing/2014/main" id="{8EB3B1C4-4167-534B-A2F6-3D1F3C95B35B}"/>
                      </a:ext>
                    </a:extLst>
                  </p:cNvPr>
                  <p:cNvSpPr>
                    <a:spLocks noChangeArrowheads="1"/>
                  </p:cNvSpPr>
                  <p:nvPr/>
                </p:nvSpPr>
                <p:spPr bwMode="auto">
                  <a:xfrm>
                    <a:off x="170" y="86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0" name="Rectangle 46">
                    <a:extLst>
                      <a:ext uri="{FF2B5EF4-FFF2-40B4-BE49-F238E27FC236}">
                        <a16:creationId xmlns:a16="http://schemas.microsoft.com/office/drawing/2014/main" id="{D1F45760-8CF9-1A41-9B4F-662929F89180}"/>
                      </a:ext>
                    </a:extLst>
                  </p:cNvPr>
                  <p:cNvSpPr>
                    <a:spLocks noChangeArrowheads="1"/>
                  </p:cNvSpPr>
                  <p:nvPr/>
                </p:nvSpPr>
                <p:spPr bwMode="auto">
                  <a:xfrm>
                    <a:off x="297" y="86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1" name="Rectangle 47">
                    <a:extLst>
                      <a:ext uri="{FF2B5EF4-FFF2-40B4-BE49-F238E27FC236}">
                        <a16:creationId xmlns:a16="http://schemas.microsoft.com/office/drawing/2014/main" id="{FDE47A92-F838-194C-9BB6-BF0CD1FE6CF0}"/>
                      </a:ext>
                    </a:extLst>
                  </p:cNvPr>
                  <p:cNvSpPr>
                    <a:spLocks noChangeArrowheads="1"/>
                  </p:cNvSpPr>
                  <p:nvPr/>
                </p:nvSpPr>
                <p:spPr bwMode="auto">
                  <a:xfrm>
                    <a:off x="423"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2" name="Rectangle 48">
                    <a:extLst>
                      <a:ext uri="{FF2B5EF4-FFF2-40B4-BE49-F238E27FC236}">
                        <a16:creationId xmlns:a16="http://schemas.microsoft.com/office/drawing/2014/main" id="{39E29DA7-2438-2B44-BB2E-4B7844445F53}"/>
                      </a:ext>
                    </a:extLst>
                  </p:cNvPr>
                  <p:cNvSpPr>
                    <a:spLocks noChangeArrowheads="1"/>
                  </p:cNvSpPr>
                  <p:nvPr/>
                </p:nvSpPr>
                <p:spPr bwMode="auto">
                  <a:xfrm>
                    <a:off x="549"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3" name="Rectangle 49">
                    <a:extLst>
                      <a:ext uri="{FF2B5EF4-FFF2-40B4-BE49-F238E27FC236}">
                        <a16:creationId xmlns:a16="http://schemas.microsoft.com/office/drawing/2014/main" id="{17622A35-2FE5-4241-8B82-082DD4C6BFEF}"/>
                      </a:ext>
                    </a:extLst>
                  </p:cNvPr>
                  <p:cNvSpPr>
                    <a:spLocks noChangeArrowheads="1"/>
                  </p:cNvSpPr>
                  <p:nvPr/>
                </p:nvSpPr>
                <p:spPr bwMode="auto">
                  <a:xfrm>
                    <a:off x="676"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21" name="Group 57">
                  <a:extLst>
                    <a:ext uri="{FF2B5EF4-FFF2-40B4-BE49-F238E27FC236}">
                      <a16:creationId xmlns:a16="http://schemas.microsoft.com/office/drawing/2014/main" id="{ADCCF77E-47FC-874A-AF96-E3DFBFEA64E0}"/>
                    </a:ext>
                  </a:extLst>
                </p:cNvPr>
                <p:cNvGrpSpPr>
                  <a:grpSpLocks/>
                </p:cNvGrpSpPr>
                <p:nvPr/>
              </p:nvGrpSpPr>
              <p:grpSpPr bwMode="auto">
                <a:xfrm>
                  <a:off x="44" y="1003"/>
                  <a:ext cx="692" cy="68"/>
                  <a:chOff x="44" y="1003"/>
                  <a:chExt cx="692" cy="68"/>
                </a:xfrm>
              </p:grpSpPr>
              <p:sp>
                <p:nvSpPr>
                  <p:cNvPr id="1075" name="Rectangle 51">
                    <a:extLst>
                      <a:ext uri="{FF2B5EF4-FFF2-40B4-BE49-F238E27FC236}">
                        <a16:creationId xmlns:a16="http://schemas.microsoft.com/office/drawing/2014/main" id="{37FB397F-1CF7-4443-A1F6-C8353B81494F}"/>
                      </a:ext>
                    </a:extLst>
                  </p:cNvPr>
                  <p:cNvSpPr>
                    <a:spLocks noChangeArrowheads="1"/>
                  </p:cNvSpPr>
                  <p:nvPr/>
                </p:nvSpPr>
                <p:spPr bwMode="auto">
                  <a:xfrm>
                    <a:off x="44"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6" name="Rectangle 52">
                    <a:extLst>
                      <a:ext uri="{FF2B5EF4-FFF2-40B4-BE49-F238E27FC236}">
                        <a16:creationId xmlns:a16="http://schemas.microsoft.com/office/drawing/2014/main" id="{906AD195-462F-FD4C-8447-5B2A8DC9DFCB}"/>
                      </a:ext>
                    </a:extLst>
                  </p:cNvPr>
                  <p:cNvSpPr>
                    <a:spLocks noChangeArrowheads="1"/>
                  </p:cNvSpPr>
                  <p:nvPr/>
                </p:nvSpPr>
                <p:spPr bwMode="auto">
                  <a:xfrm>
                    <a:off x="170" y="1003"/>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7" name="Rectangle 53">
                    <a:extLst>
                      <a:ext uri="{FF2B5EF4-FFF2-40B4-BE49-F238E27FC236}">
                        <a16:creationId xmlns:a16="http://schemas.microsoft.com/office/drawing/2014/main" id="{5F8DEE71-EAAC-E346-915D-6AF105D79222}"/>
                      </a:ext>
                    </a:extLst>
                  </p:cNvPr>
                  <p:cNvSpPr>
                    <a:spLocks noChangeArrowheads="1"/>
                  </p:cNvSpPr>
                  <p:nvPr/>
                </p:nvSpPr>
                <p:spPr bwMode="auto">
                  <a:xfrm>
                    <a:off x="297" y="1003"/>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8" name="Rectangle 54">
                    <a:extLst>
                      <a:ext uri="{FF2B5EF4-FFF2-40B4-BE49-F238E27FC236}">
                        <a16:creationId xmlns:a16="http://schemas.microsoft.com/office/drawing/2014/main" id="{C2F48285-7177-6841-91F8-63C7BF77A160}"/>
                      </a:ext>
                    </a:extLst>
                  </p:cNvPr>
                  <p:cNvSpPr>
                    <a:spLocks noChangeArrowheads="1"/>
                  </p:cNvSpPr>
                  <p:nvPr/>
                </p:nvSpPr>
                <p:spPr bwMode="auto">
                  <a:xfrm>
                    <a:off x="423"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9" name="Rectangle 55">
                    <a:extLst>
                      <a:ext uri="{FF2B5EF4-FFF2-40B4-BE49-F238E27FC236}">
                        <a16:creationId xmlns:a16="http://schemas.microsoft.com/office/drawing/2014/main" id="{CDD9218A-8077-E744-AB0A-D3194D6D5D9A}"/>
                      </a:ext>
                    </a:extLst>
                  </p:cNvPr>
                  <p:cNvSpPr>
                    <a:spLocks noChangeArrowheads="1"/>
                  </p:cNvSpPr>
                  <p:nvPr/>
                </p:nvSpPr>
                <p:spPr bwMode="auto">
                  <a:xfrm>
                    <a:off x="549"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0" name="Rectangle 56">
                    <a:extLst>
                      <a:ext uri="{FF2B5EF4-FFF2-40B4-BE49-F238E27FC236}">
                        <a16:creationId xmlns:a16="http://schemas.microsoft.com/office/drawing/2014/main" id="{B19D4349-1B26-8B4A-8F03-DC1846C6E1E6}"/>
                      </a:ext>
                    </a:extLst>
                  </p:cNvPr>
                  <p:cNvSpPr>
                    <a:spLocks noChangeArrowheads="1"/>
                  </p:cNvSpPr>
                  <p:nvPr/>
                </p:nvSpPr>
                <p:spPr bwMode="auto">
                  <a:xfrm>
                    <a:off x="676"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grpSp>
            <p:nvGrpSpPr>
              <p:cNvPr id="1033" name="Group 115">
                <a:extLst>
                  <a:ext uri="{FF2B5EF4-FFF2-40B4-BE49-F238E27FC236}">
                    <a16:creationId xmlns:a16="http://schemas.microsoft.com/office/drawing/2014/main" id="{BF257230-10AF-A940-8038-B28AE9E06169}"/>
                  </a:ext>
                </a:extLst>
              </p:cNvPr>
              <p:cNvGrpSpPr>
                <a:grpSpLocks/>
              </p:cNvGrpSpPr>
              <p:nvPr/>
            </p:nvGrpSpPr>
            <p:grpSpPr bwMode="auto">
              <a:xfrm>
                <a:off x="4994" y="3212"/>
                <a:ext cx="691" cy="1021"/>
                <a:chOff x="4994" y="3212"/>
                <a:chExt cx="691" cy="1021"/>
              </a:xfrm>
            </p:grpSpPr>
            <p:grpSp>
              <p:nvGrpSpPr>
                <p:cNvPr id="1034" name="Group 65">
                  <a:extLst>
                    <a:ext uri="{FF2B5EF4-FFF2-40B4-BE49-F238E27FC236}">
                      <a16:creationId xmlns:a16="http://schemas.microsoft.com/office/drawing/2014/main" id="{5C38ADA1-0D13-7B41-A85F-B2C87E5EF7EC}"/>
                    </a:ext>
                  </a:extLst>
                </p:cNvPr>
                <p:cNvGrpSpPr>
                  <a:grpSpLocks/>
                </p:cNvGrpSpPr>
                <p:nvPr/>
              </p:nvGrpSpPr>
              <p:grpSpPr bwMode="auto">
                <a:xfrm>
                  <a:off x="4994" y="3212"/>
                  <a:ext cx="691" cy="68"/>
                  <a:chOff x="4994" y="3212"/>
                  <a:chExt cx="691" cy="68"/>
                </a:xfrm>
              </p:grpSpPr>
              <p:sp>
                <p:nvSpPr>
                  <p:cNvPr id="1083" name="Rectangle 59">
                    <a:extLst>
                      <a:ext uri="{FF2B5EF4-FFF2-40B4-BE49-F238E27FC236}">
                        <a16:creationId xmlns:a16="http://schemas.microsoft.com/office/drawing/2014/main" id="{B18651CE-2A3A-9F41-802D-47ECFCDD3F32}"/>
                      </a:ext>
                    </a:extLst>
                  </p:cNvPr>
                  <p:cNvSpPr>
                    <a:spLocks noChangeArrowheads="1"/>
                  </p:cNvSpPr>
                  <p:nvPr/>
                </p:nvSpPr>
                <p:spPr bwMode="auto">
                  <a:xfrm>
                    <a:off x="4994"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4" name="Rectangle 60">
                    <a:extLst>
                      <a:ext uri="{FF2B5EF4-FFF2-40B4-BE49-F238E27FC236}">
                        <a16:creationId xmlns:a16="http://schemas.microsoft.com/office/drawing/2014/main" id="{2AD20179-48B5-8645-8D33-BEA5D91E9FED}"/>
                      </a:ext>
                    </a:extLst>
                  </p:cNvPr>
                  <p:cNvSpPr>
                    <a:spLocks noChangeArrowheads="1"/>
                  </p:cNvSpPr>
                  <p:nvPr/>
                </p:nvSpPr>
                <p:spPr bwMode="auto">
                  <a:xfrm>
                    <a:off x="5115" y="3212"/>
                    <a:ext cx="65"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5" name="Rectangle 61">
                    <a:extLst>
                      <a:ext uri="{FF2B5EF4-FFF2-40B4-BE49-F238E27FC236}">
                        <a16:creationId xmlns:a16="http://schemas.microsoft.com/office/drawing/2014/main" id="{373E40D5-ED70-BA4A-A322-CAA0DC62444A}"/>
                      </a:ext>
                    </a:extLst>
                  </p:cNvPr>
                  <p:cNvSpPr>
                    <a:spLocks noChangeArrowheads="1"/>
                  </p:cNvSpPr>
                  <p:nvPr/>
                </p:nvSpPr>
                <p:spPr bwMode="auto">
                  <a:xfrm>
                    <a:off x="5246" y="3212"/>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6" name="Rectangle 62">
                    <a:extLst>
                      <a:ext uri="{FF2B5EF4-FFF2-40B4-BE49-F238E27FC236}">
                        <a16:creationId xmlns:a16="http://schemas.microsoft.com/office/drawing/2014/main" id="{961C7E6B-E19F-8B4A-8435-36049C1B2C19}"/>
                      </a:ext>
                    </a:extLst>
                  </p:cNvPr>
                  <p:cNvSpPr>
                    <a:spLocks noChangeArrowheads="1"/>
                  </p:cNvSpPr>
                  <p:nvPr/>
                </p:nvSpPr>
                <p:spPr bwMode="auto">
                  <a:xfrm>
                    <a:off x="5372" y="3212"/>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7" name="Rectangle 63">
                    <a:extLst>
                      <a:ext uri="{FF2B5EF4-FFF2-40B4-BE49-F238E27FC236}">
                        <a16:creationId xmlns:a16="http://schemas.microsoft.com/office/drawing/2014/main" id="{9A69362E-37E5-B747-9274-AAAE79CD9E7A}"/>
                      </a:ext>
                    </a:extLst>
                  </p:cNvPr>
                  <p:cNvSpPr>
                    <a:spLocks noChangeArrowheads="1"/>
                  </p:cNvSpPr>
                  <p:nvPr/>
                </p:nvSpPr>
                <p:spPr bwMode="auto">
                  <a:xfrm>
                    <a:off x="5499"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8" name="Rectangle 64">
                    <a:extLst>
                      <a:ext uri="{FF2B5EF4-FFF2-40B4-BE49-F238E27FC236}">
                        <a16:creationId xmlns:a16="http://schemas.microsoft.com/office/drawing/2014/main" id="{E80F5A79-1348-ED47-90A2-332BFED2F019}"/>
                      </a:ext>
                    </a:extLst>
                  </p:cNvPr>
                  <p:cNvSpPr>
                    <a:spLocks noChangeArrowheads="1"/>
                  </p:cNvSpPr>
                  <p:nvPr/>
                </p:nvSpPr>
                <p:spPr bwMode="auto">
                  <a:xfrm>
                    <a:off x="5626"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5" name="Group 72">
                  <a:extLst>
                    <a:ext uri="{FF2B5EF4-FFF2-40B4-BE49-F238E27FC236}">
                      <a16:creationId xmlns:a16="http://schemas.microsoft.com/office/drawing/2014/main" id="{ABEB8A90-46B7-EB47-B97A-75E796AA4EF0}"/>
                    </a:ext>
                  </a:extLst>
                </p:cNvPr>
                <p:cNvGrpSpPr>
                  <a:grpSpLocks/>
                </p:cNvGrpSpPr>
                <p:nvPr/>
              </p:nvGrpSpPr>
              <p:grpSpPr bwMode="auto">
                <a:xfrm>
                  <a:off x="4994" y="3346"/>
                  <a:ext cx="691" cy="68"/>
                  <a:chOff x="4994" y="3346"/>
                  <a:chExt cx="691" cy="68"/>
                </a:xfrm>
              </p:grpSpPr>
              <p:sp>
                <p:nvSpPr>
                  <p:cNvPr id="1090" name="Rectangle 66">
                    <a:extLst>
                      <a:ext uri="{FF2B5EF4-FFF2-40B4-BE49-F238E27FC236}">
                        <a16:creationId xmlns:a16="http://schemas.microsoft.com/office/drawing/2014/main" id="{3210B7FA-351F-D748-84D9-5F88BB882A99}"/>
                      </a:ext>
                    </a:extLst>
                  </p:cNvPr>
                  <p:cNvSpPr>
                    <a:spLocks noChangeArrowheads="1"/>
                  </p:cNvSpPr>
                  <p:nvPr/>
                </p:nvSpPr>
                <p:spPr bwMode="auto">
                  <a:xfrm>
                    <a:off x="4994"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1" name="Rectangle 67">
                    <a:extLst>
                      <a:ext uri="{FF2B5EF4-FFF2-40B4-BE49-F238E27FC236}">
                        <a16:creationId xmlns:a16="http://schemas.microsoft.com/office/drawing/2014/main" id="{877E6DF6-4283-3548-8B34-61034ECA1EBE}"/>
                      </a:ext>
                    </a:extLst>
                  </p:cNvPr>
                  <p:cNvSpPr>
                    <a:spLocks noChangeArrowheads="1"/>
                  </p:cNvSpPr>
                  <p:nvPr/>
                </p:nvSpPr>
                <p:spPr bwMode="auto">
                  <a:xfrm>
                    <a:off x="5115" y="3346"/>
                    <a:ext cx="65"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2" name="Rectangle 68">
                    <a:extLst>
                      <a:ext uri="{FF2B5EF4-FFF2-40B4-BE49-F238E27FC236}">
                        <a16:creationId xmlns:a16="http://schemas.microsoft.com/office/drawing/2014/main" id="{66F730E0-2AC4-F644-AE40-2708F4CF8320}"/>
                      </a:ext>
                    </a:extLst>
                  </p:cNvPr>
                  <p:cNvSpPr>
                    <a:spLocks noChangeArrowheads="1"/>
                  </p:cNvSpPr>
                  <p:nvPr/>
                </p:nvSpPr>
                <p:spPr bwMode="auto">
                  <a:xfrm>
                    <a:off x="5246" y="334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3" name="Rectangle 69">
                    <a:extLst>
                      <a:ext uri="{FF2B5EF4-FFF2-40B4-BE49-F238E27FC236}">
                        <a16:creationId xmlns:a16="http://schemas.microsoft.com/office/drawing/2014/main" id="{7D32127A-BC7A-3F48-B71B-709971DB3ABB}"/>
                      </a:ext>
                    </a:extLst>
                  </p:cNvPr>
                  <p:cNvSpPr>
                    <a:spLocks noChangeArrowheads="1"/>
                  </p:cNvSpPr>
                  <p:nvPr/>
                </p:nvSpPr>
                <p:spPr bwMode="auto">
                  <a:xfrm>
                    <a:off x="5372" y="334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4" name="Rectangle 70">
                    <a:extLst>
                      <a:ext uri="{FF2B5EF4-FFF2-40B4-BE49-F238E27FC236}">
                        <a16:creationId xmlns:a16="http://schemas.microsoft.com/office/drawing/2014/main" id="{5EADA6E4-4F60-BC45-98D8-4C512856B9A5}"/>
                      </a:ext>
                    </a:extLst>
                  </p:cNvPr>
                  <p:cNvSpPr>
                    <a:spLocks noChangeArrowheads="1"/>
                  </p:cNvSpPr>
                  <p:nvPr/>
                </p:nvSpPr>
                <p:spPr bwMode="auto">
                  <a:xfrm>
                    <a:off x="5499"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5" name="Rectangle 71">
                    <a:extLst>
                      <a:ext uri="{FF2B5EF4-FFF2-40B4-BE49-F238E27FC236}">
                        <a16:creationId xmlns:a16="http://schemas.microsoft.com/office/drawing/2014/main" id="{801C3651-33A2-D34A-BB09-B88BA3A4EEA7}"/>
                      </a:ext>
                    </a:extLst>
                  </p:cNvPr>
                  <p:cNvSpPr>
                    <a:spLocks noChangeArrowheads="1"/>
                  </p:cNvSpPr>
                  <p:nvPr/>
                </p:nvSpPr>
                <p:spPr bwMode="auto">
                  <a:xfrm>
                    <a:off x="5626"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6" name="Group 79">
                  <a:extLst>
                    <a:ext uri="{FF2B5EF4-FFF2-40B4-BE49-F238E27FC236}">
                      <a16:creationId xmlns:a16="http://schemas.microsoft.com/office/drawing/2014/main" id="{6D7AD577-FD5E-534E-9EB5-03DCB670E789}"/>
                    </a:ext>
                  </a:extLst>
                </p:cNvPr>
                <p:cNvGrpSpPr>
                  <a:grpSpLocks/>
                </p:cNvGrpSpPr>
                <p:nvPr/>
              </p:nvGrpSpPr>
              <p:grpSpPr bwMode="auto">
                <a:xfrm>
                  <a:off x="4994" y="3483"/>
                  <a:ext cx="691" cy="68"/>
                  <a:chOff x="4994" y="3483"/>
                  <a:chExt cx="691" cy="68"/>
                </a:xfrm>
              </p:grpSpPr>
              <p:sp>
                <p:nvSpPr>
                  <p:cNvPr id="1097" name="Rectangle 73">
                    <a:extLst>
                      <a:ext uri="{FF2B5EF4-FFF2-40B4-BE49-F238E27FC236}">
                        <a16:creationId xmlns:a16="http://schemas.microsoft.com/office/drawing/2014/main" id="{6C162DE9-75BF-C34C-8F2A-022D60E65802}"/>
                      </a:ext>
                    </a:extLst>
                  </p:cNvPr>
                  <p:cNvSpPr>
                    <a:spLocks noChangeArrowheads="1"/>
                  </p:cNvSpPr>
                  <p:nvPr/>
                </p:nvSpPr>
                <p:spPr bwMode="auto">
                  <a:xfrm>
                    <a:off x="4994"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8" name="Rectangle 74">
                    <a:extLst>
                      <a:ext uri="{FF2B5EF4-FFF2-40B4-BE49-F238E27FC236}">
                        <a16:creationId xmlns:a16="http://schemas.microsoft.com/office/drawing/2014/main" id="{C3C91C47-DF4F-AD41-BEFD-67263D664BF2}"/>
                      </a:ext>
                    </a:extLst>
                  </p:cNvPr>
                  <p:cNvSpPr>
                    <a:spLocks noChangeArrowheads="1"/>
                  </p:cNvSpPr>
                  <p:nvPr/>
                </p:nvSpPr>
                <p:spPr bwMode="auto">
                  <a:xfrm>
                    <a:off x="5115" y="3483"/>
                    <a:ext cx="65"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9" name="Rectangle 75">
                    <a:extLst>
                      <a:ext uri="{FF2B5EF4-FFF2-40B4-BE49-F238E27FC236}">
                        <a16:creationId xmlns:a16="http://schemas.microsoft.com/office/drawing/2014/main" id="{8D6BFECF-3FF3-2948-9B79-50F87EC90A73}"/>
                      </a:ext>
                    </a:extLst>
                  </p:cNvPr>
                  <p:cNvSpPr>
                    <a:spLocks noChangeArrowheads="1"/>
                  </p:cNvSpPr>
                  <p:nvPr/>
                </p:nvSpPr>
                <p:spPr bwMode="auto">
                  <a:xfrm>
                    <a:off x="5246" y="3483"/>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0" name="Rectangle 76">
                    <a:extLst>
                      <a:ext uri="{FF2B5EF4-FFF2-40B4-BE49-F238E27FC236}">
                        <a16:creationId xmlns:a16="http://schemas.microsoft.com/office/drawing/2014/main" id="{8335D4A7-1632-7B4A-86C2-776612F13514}"/>
                      </a:ext>
                    </a:extLst>
                  </p:cNvPr>
                  <p:cNvSpPr>
                    <a:spLocks noChangeArrowheads="1"/>
                  </p:cNvSpPr>
                  <p:nvPr/>
                </p:nvSpPr>
                <p:spPr bwMode="auto">
                  <a:xfrm>
                    <a:off x="5372" y="3483"/>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1" name="Rectangle 77">
                    <a:extLst>
                      <a:ext uri="{FF2B5EF4-FFF2-40B4-BE49-F238E27FC236}">
                        <a16:creationId xmlns:a16="http://schemas.microsoft.com/office/drawing/2014/main" id="{105945F6-A470-2E48-97B7-8DD250A1EF18}"/>
                      </a:ext>
                    </a:extLst>
                  </p:cNvPr>
                  <p:cNvSpPr>
                    <a:spLocks noChangeArrowheads="1"/>
                  </p:cNvSpPr>
                  <p:nvPr/>
                </p:nvSpPr>
                <p:spPr bwMode="auto">
                  <a:xfrm>
                    <a:off x="5499"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2" name="Rectangle 78">
                    <a:extLst>
                      <a:ext uri="{FF2B5EF4-FFF2-40B4-BE49-F238E27FC236}">
                        <a16:creationId xmlns:a16="http://schemas.microsoft.com/office/drawing/2014/main" id="{52DBAC79-77DD-EC4D-B237-470FA95CAB9F}"/>
                      </a:ext>
                    </a:extLst>
                  </p:cNvPr>
                  <p:cNvSpPr>
                    <a:spLocks noChangeArrowheads="1"/>
                  </p:cNvSpPr>
                  <p:nvPr/>
                </p:nvSpPr>
                <p:spPr bwMode="auto">
                  <a:xfrm>
                    <a:off x="5626"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7" name="Group 86">
                  <a:extLst>
                    <a:ext uri="{FF2B5EF4-FFF2-40B4-BE49-F238E27FC236}">
                      <a16:creationId xmlns:a16="http://schemas.microsoft.com/office/drawing/2014/main" id="{97D633E8-14CF-584C-9A86-01164D235E06}"/>
                    </a:ext>
                  </a:extLst>
                </p:cNvPr>
                <p:cNvGrpSpPr>
                  <a:grpSpLocks/>
                </p:cNvGrpSpPr>
                <p:nvPr/>
              </p:nvGrpSpPr>
              <p:grpSpPr bwMode="auto">
                <a:xfrm>
                  <a:off x="4994" y="3620"/>
                  <a:ext cx="691" cy="68"/>
                  <a:chOff x="4994" y="3620"/>
                  <a:chExt cx="691" cy="68"/>
                </a:xfrm>
              </p:grpSpPr>
              <p:sp>
                <p:nvSpPr>
                  <p:cNvPr id="1104" name="Rectangle 80">
                    <a:extLst>
                      <a:ext uri="{FF2B5EF4-FFF2-40B4-BE49-F238E27FC236}">
                        <a16:creationId xmlns:a16="http://schemas.microsoft.com/office/drawing/2014/main" id="{8EFDE72C-6663-B746-A542-90E3DEE3015C}"/>
                      </a:ext>
                    </a:extLst>
                  </p:cNvPr>
                  <p:cNvSpPr>
                    <a:spLocks noChangeArrowheads="1"/>
                  </p:cNvSpPr>
                  <p:nvPr/>
                </p:nvSpPr>
                <p:spPr bwMode="auto">
                  <a:xfrm>
                    <a:off x="4994"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5" name="Rectangle 81">
                    <a:extLst>
                      <a:ext uri="{FF2B5EF4-FFF2-40B4-BE49-F238E27FC236}">
                        <a16:creationId xmlns:a16="http://schemas.microsoft.com/office/drawing/2014/main" id="{445430FE-7A85-9E4C-8D2D-254DCF79063C}"/>
                      </a:ext>
                    </a:extLst>
                  </p:cNvPr>
                  <p:cNvSpPr>
                    <a:spLocks noChangeArrowheads="1"/>
                  </p:cNvSpPr>
                  <p:nvPr/>
                </p:nvSpPr>
                <p:spPr bwMode="auto">
                  <a:xfrm>
                    <a:off x="5115" y="3620"/>
                    <a:ext cx="65"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6" name="Rectangle 82">
                    <a:extLst>
                      <a:ext uri="{FF2B5EF4-FFF2-40B4-BE49-F238E27FC236}">
                        <a16:creationId xmlns:a16="http://schemas.microsoft.com/office/drawing/2014/main" id="{E1443483-5F29-784B-BEA2-FD365F853EA9}"/>
                      </a:ext>
                    </a:extLst>
                  </p:cNvPr>
                  <p:cNvSpPr>
                    <a:spLocks noChangeArrowheads="1"/>
                  </p:cNvSpPr>
                  <p:nvPr/>
                </p:nvSpPr>
                <p:spPr bwMode="auto">
                  <a:xfrm>
                    <a:off x="5246" y="3620"/>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7" name="Rectangle 83">
                    <a:extLst>
                      <a:ext uri="{FF2B5EF4-FFF2-40B4-BE49-F238E27FC236}">
                        <a16:creationId xmlns:a16="http://schemas.microsoft.com/office/drawing/2014/main" id="{285D79A5-8E4A-A04C-894F-DDD6E7572FC8}"/>
                      </a:ext>
                    </a:extLst>
                  </p:cNvPr>
                  <p:cNvSpPr>
                    <a:spLocks noChangeArrowheads="1"/>
                  </p:cNvSpPr>
                  <p:nvPr/>
                </p:nvSpPr>
                <p:spPr bwMode="auto">
                  <a:xfrm>
                    <a:off x="5372" y="3620"/>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8" name="Rectangle 84">
                    <a:extLst>
                      <a:ext uri="{FF2B5EF4-FFF2-40B4-BE49-F238E27FC236}">
                        <a16:creationId xmlns:a16="http://schemas.microsoft.com/office/drawing/2014/main" id="{A6B4D95F-DAA6-7846-8171-CCC8D83ED0B8}"/>
                      </a:ext>
                    </a:extLst>
                  </p:cNvPr>
                  <p:cNvSpPr>
                    <a:spLocks noChangeArrowheads="1"/>
                  </p:cNvSpPr>
                  <p:nvPr/>
                </p:nvSpPr>
                <p:spPr bwMode="auto">
                  <a:xfrm>
                    <a:off x="5499"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9" name="Rectangle 85">
                    <a:extLst>
                      <a:ext uri="{FF2B5EF4-FFF2-40B4-BE49-F238E27FC236}">
                        <a16:creationId xmlns:a16="http://schemas.microsoft.com/office/drawing/2014/main" id="{417B1646-9580-5A43-8FFD-D9F0041150C1}"/>
                      </a:ext>
                    </a:extLst>
                  </p:cNvPr>
                  <p:cNvSpPr>
                    <a:spLocks noChangeArrowheads="1"/>
                  </p:cNvSpPr>
                  <p:nvPr/>
                </p:nvSpPr>
                <p:spPr bwMode="auto">
                  <a:xfrm>
                    <a:off x="5626"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8" name="Group 93">
                  <a:extLst>
                    <a:ext uri="{FF2B5EF4-FFF2-40B4-BE49-F238E27FC236}">
                      <a16:creationId xmlns:a16="http://schemas.microsoft.com/office/drawing/2014/main" id="{913651BC-F007-F049-86B8-C176ED60B2AF}"/>
                    </a:ext>
                  </a:extLst>
                </p:cNvPr>
                <p:cNvGrpSpPr>
                  <a:grpSpLocks/>
                </p:cNvGrpSpPr>
                <p:nvPr/>
              </p:nvGrpSpPr>
              <p:grpSpPr bwMode="auto">
                <a:xfrm>
                  <a:off x="4994" y="3755"/>
                  <a:ext cx="691" cy="68"/>
                  <a:chOff x="4994" y="3755"/>
                  <a:chExt cx="691" cy="68"/>
                </a:xfrm>
              </p:grpSpPr>
              <p:sp>
                <p:nvSpPr>
                  <p:cNvPr id="1111" name="Rectangle 87">
                    <a:extLst>
                      <a:ext uri="{FF2B5EF4-FFF2-40B4-BE49-F238E27FC236}">
                        <a16:creationId xmlns:a16="http://schemas.microsoft.com/office/drawing/2014/main" id="{0F7DFAFE-74B1-BE48-9D01-B26DF71F5636}"/>
                      </a:ext>
                    </a:extLst>
                  </p:cNvPr>
                  <p:cNvSpPr>
                    <a:spLocks noChangeArrowheads="1"/>
                  </p:cNvSpPr>
                  <p:nvPr/>
                </p:nvSpPr>
                <p:spPr bwMode="auto">
                  <a:xfrm>
                    <a:off x="4994"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2" name="Rectangle 88">
                    <a:extLst>
                      <a:ext uri="{FF2B5EF4-FFF2-40B4-BE49-F238E27FC236}">
                        <a16:creationId xmlns:a16="http://schemas.microsoft.com/office/drawing/2014/main" id="{6AB918B5-989B-4046-BE6F-41ED27E6FBD7}"/>
                      </a:ext>
                    </a:extLst>
                  </p:cNvPr>
                  <p:cNvSpPr>
                    <a:spLocks noChangeArrowheads="1"/>
                  </p:cNvSpPr>
                  <p:nvPr/>
                </p:nvSpPr>
                <p:spPr bwMode="auto">
                  <a:xfrm>
                    <a:off x="5115" y="3755"/>
                    <a:ext cx="65"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3" name="Rectangle 89">
                    <a:extLst>
                      <a:ext uri="{FF2B5EF4-FFF2-40B4-BE49-F238E27FC236}">
                        <a16:creationId xmlns:a16="http://schemas.microsoft.com/office/drawing/2014/main" id="{D8BC82D1-EAAB-474B-A956-204928A0ACD8}"/>
                      </a:ext>
                    </a:extLst>
                  </p:cNvPr>
                  <p:cNvSpPr>
                    <a:spLocks noChangeArrowheads="1"/>
                  </p:cNvSpPr>
                  <p:nvPr/>
                </p:nvSpPr>
                <p:spPr bwMode="auto">
                  <a:xfrm>
                    <a:off x="5246" y="3755"/>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4" name="Rectangle 90">
                    <a:extLst>
                      <a:ext uri="{FF2B5EF4-FFF2-40B4-BE49-F238E27FC236}">
                        <a16:creationId xmlns:a16="http://schemas.microsoft.com/office/drawing/2014/main" id="{B5B53C67-82F5-3A45-9C47-19562D54F91B}"/>
                      </a:ext>
                    </a:extLst>
                  </p:cNvPr>
                  <p:cNvSpPr>
                    <a:spLocks noChangeArrowheads="1"/>
                  </p:cNvSpPr>
                  <p:nvPr/>
                </p:nvSpPr>
                <p:spPr bwMode="auto">
                  <a:xfrm>
                    <a:off x="5372" y="3755"/>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5" name="Rectangle 91">
                    <a:extLst>
                      <a:ext uri="{FF2B5EF4-FFF2-40B4-BE49-F238E27FC236}">
                        <a16:creationId xmlns:a16="http://schemas.microsoft.com/office/drawing/2014/main" id="{D5DF5B89-68E7-6E46-BAC2-8152156DB5F3}"/>
                      </a:ext>
                    </a:extLst>
                  </p:cNvPr>
                  <p:cNvSpPr>
                    <a:spLocks noChangeArrowheads="1"/>
                  </p:cNvSpPr>
                  <p:nvPr/>
                </p:nvSpPr>
                <p:spPr bwMode="auto">
                  <a:xfrm>
                    <a:off x="5499"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6" name="Rectangle 92">
                    <a:extLst>
                      <a:ext uri="{FF2B5EF4-FFF2-40B4-BE49-F238E27FC236}">
                        <a16:creationId xmlns:a16="http://schemas.microsoft.com/office/drawing/2014/main" id="{E84B6880-6970-4B4F-BA76-46A9E79A64E7}"/>
                      </a:ext>
                    </a:extLst>
                  </p:cNvPr>
                  <p:cNvSpPr>
                    <a:spLocks noChangeArrowheads="1"/>
                  </p:cNvSpPr>
                  <p:nvPr/>
                </p:nvSpPr>
                <p:spPr bwMode="auto">
                  <a:xfrm>
                    <a:off x="5626"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9" name="Group 100">
                  <a:extLst>
                    <a:ext uri="{FF2B5EF4-FFF2-40B4-BE49-F238E27FC236}">
                      <a16:creationId xmlns:a16="http://schemas.microsoft.com/office/drawing/2014/main" id="{4E129CFD-558C-9345-91F9-E5B331F385E0}"/>
                    </a:ext>
                  </a:extLst>
                </p:cNvPr>
                <p:cNvGrpSpPr>
                  <a:grpSpLocks/>
                </p:cNvGrpSpPr>
                <p:nvPr/>
              </p:nvGrpSpPr>
              <p:grpSpPr bwMode="auto">
                <a:xfrm>
                  <a:off x="4994" y="3892"/>
                  <a:ext cx="691" cy="68"/>
                  <a:chOff x="4994" y="3892"/>
                  <a:chExt cx="691" cy="68"/>
                </a:xfrm>
              </p:grpSpPr>
              <p:sp>
                <p:nvSpPr>
                  <p:cNvPr id="1118" name="Rectangle 94">
                    <a:extLst>
                      <a:ext uri="{FF2B5EF4-FFF2-40B4-BE49-F238E27FC236}">
                        <a16:creationId xmlns:a16="http://schemas.microsoft.com/office/drawing/2014/main" id="{AF7DEA5E-66F7-E94C-9FEC-B159F87D5405}"/>
                      </a:ext>
                    </a:extLst>
                  </p:cNvPr>
                  <p:cNvSpPr>
                    <a:spLocks noChangeArrowheads="1"/>
                  </p:cNvSpPr>
                  <p:nvPr/>
                </p:nvSpPr>
                <p:spPr bwMode="auto">
                  <a:xfrm>
                    <a:off x="4994"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9" name="Rectangle 95">
                    <a:extLst>
                      <a:ext uri="{FF2B5EF4-FFF2-40B4-BE49-F238E27FC236}">
                        <a16:creationId xmlns:a16="http://schemas.microsoft.com/office/drawing/2014/main" id="{6214F07C-458C-8847-91B2-F829D3E3FAD4}"/>
                      </a:ext>
                    </a:extLst>
                  </p:cNvPr>
                  <p:cNvSpPr>
                    <a:spLocks noChangeArrowheads="1"/>
                  </p:cNvSpPr>
                  <p:nvPr/>
                </p:nvSpPr>
                <p:spPr bwMode="auto">
                  <a:xfrm>
                    <a:off x="5115" y="3892"/>
                    <a:ext cx="65"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0" name="Rectangle 96">
                    <a:extLst>
                      <a:ext uri="{FF2B5EF4-FFF2-40B4-BE49-F238E27FC236}">
                        <a16:creationId xmlns:a16="http://schemas.microsoft.com/office/drawing/2014/main" id="{D62DF026-E2B4-174B-B42B-7E0975671AE8}"/>
                      </a:ext>
                    </a:extLst>
                  </p:cNvPr>
                  <p:cNvSpPr>
                    <a:spLocks noChangeArrowheads="1"/>
                  </p:cNvSpPr>
                  <p:nvPr/>
                </p:nvSpPr>
                <p:spPr bwMode="auto">
                  <a:xfrm>
                    <a:off x="5246" y="3892"/>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1" name="Rectangle 97">
                    <a:extLst>
                      <a:ext uri="{FF2B5EF4-FFF2-40B4-BE49-F238E27FC236}">
                        <a16:creationId xmlns:a16="http://schemas.microsoft.com/office/drawing/2014/main" id="{DFEBBDF8-76CC-2540-9307-A6A337822287}"/>
                      </a:ext>
                    </a:extLst>
                  </p:cNvPr>
                  <p:cNvSpPr>
                    <a:spLocks noChangeArrowheads="1"/>
                  </p:cNvSpPr>
                  <p:nvPr/>
                </p:nvSpPr>
                <p:spPr bwMode="auto">
                  <a:xfrm>
                    <a:off x="5372" y="3892"/>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2" name="Rectangle 98">
                    <a:extLst>
                      <a:ext uri="{FF2B5EF4-FFF2-40B4-BE49-F238E27FC236}">
                        <a16:creationId xmlns:a16="http://schemas.microsoft.com/office/drawing/2014/main" id="{C6D4ECF8-E314-214C-9ACB-51978FE0A0AA}"/>
                      </a:ext>
                    </a:extLst>
                  </p:cNvPr>
                  <p:cNvSpPr>
                    <a:spLocks noChangeArrowheads="1"/>
                  </p:cNvSpPr>
                  <p:nvPr/>
                </p:nvSpPr>
                <p:spPr bwMode="auto">
                  <a:xfrm>
                    <a:off x="5499"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3" name="Rectangle 99">
                    <a:extLst>
                      <a:ext uri="{FF2B5EF4-FFF2-40B4-BE49-F238E27FC236}">
                        <a16:creationId xmlns:a16="http://schemas.microsoft.com/office/drawing/2014/main" id="{FBD52F4A-B876-7B40-99BA-9EB309E98895}"/>
                      </a:ext>
                    </a:extLst>
                  </p:cNvPr>
                  <p:cNvSpPr>
                    <a:spLocks noChangeArrowheads="1"/>
                  </p:cNvSpPr>
                  <p:nvPr/>
                </p:nvSpPr>
                <p:spPr bwMode="auto">
                  <a:xfrm>
                    <a:off x="5626"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40" name="Group 107">
                  <a:extLst>
                    <a:ext uri="{FF2B5EF4-FFF2-40B4-BE49-F238E27FC236}">
                      <a16:creationId xmlns:a16="http://schemas.microsoft.com/office/drawing/2014/main" id="{A89E4969-20CA-BC43-8BE8-FC1B3F4A1AF4}"/>
                    </a:ext>
                  </a:extLst>
                </p:cNvPr>
                <p:cNvGrpSpPr>
                  <a:grpSpLocks/>
                </p:cNvGrpSpPr>
                <p:nvPr/>
              </p:nvGrpSpPr>
              <p:grpSpPr bwMode="auto">
                <a:xfrm>
                  <a:off x="4994" y="4028"/>
                  <a:ext cx="691" cy="68"/>
                  <a:chOff x="4994" y="4028"/>
                  <a:chExt cx="691" cy="68"/>
                </a:xfrm>
              </p:grpSpPr>
              <p:sp>
                <p:nvSpPr>
                  <p:cNvPr id="1125" name="Rectangle 101">
                    <a:extLst>
                      <a:ext uri="{FF2B5EF4-FFF2-40B4-BE49-F238E27FC236}">
                        <a16:creationId xmlns:a16="http://schemas.microsoft.com/office/drawing/2014/main" id="{DE3604FC-77C3-4046-82B3-34FBD3E2C52C}"/>
                      </a:ext>
                    </a:extLst>
                  </p:cNvPr>
                  <p:cNvSpPr>
                    <a:spLocks noChangeArrowheads="1"/>
                  </p:cNvSpPr>
                  <p:nvPr/>
                </p:nvSpPr>
                <p:spPr bwMode="auto">
                  <a:xfrm>
                    <a:off x="4994"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6" name="Rectangle 102">
                    <a:extLst>
                      <a:ext uri="{FF2B5EF4-FFF2-40B4-BE49-F238E27FC236}">
                        <a16:creationId xmlns:a16="http://schemas.microsoft.com/office/drawing/2014/main" id="{1677BECE-4848-8B43-A092-8946EBA34F6A}"/>
                      </a:ext>
                    </a:extLst>
                  </p:cNvPr>
                  <p:cNvSpPr>
                    <a:spLocks noChangeArrowheads="1"/>
                  </p:cNvSpPr>
                  <p:nvPr/>
                </p:nvSpPr>
                <p:spPr bwMode="auto">
                  <a:xfrm>
                    <a:off x="5115" y="4028"/>
                    <a:ext cx="65"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7" name="Rectangle 103">
                    <a:extLst>
                      <a:ext uri="{FF2B5EF4-FFF2-40B4-BE49-F238E27FC236}">
                        <a16:creationId xmlns:a16="http://schemas.microsoft.com/office/drawing/2014/main" id="{790650BD-6315-9D40-A05A-43E42F6FA33A}"/>
                      </a:ext>
                    </a:extLst>
                  </p:cNvPr>
                  <p:cNvSpPr>
                    <a:spLocks noChangeArrowheads="1"/>
                  </p:cNvSpPr>
                  <p:nvPr/>
                </p:nvSpPr>
                <p:spPr bwMode="auto">
                  <a:xfrm>
                    <a:off x="5246" y="4028"/>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8" name="Rectangle 104">
                    <a:extLst>
                      <a:ext uri="{FF2B5EF4-FFF2-40B4-BE49-F238E27FC236}">
                        <a16:creationId xmlns:a16="http://schemas.microsoft.com/office/drawing/2014/main" id="{FC8C362B-79C3-D348-853A-BE1188F9FA35}"/>
                      </a:ext>
                    </a:extLst>
                  </p:cNvPr>
                  <p:cNvSpPr>
                    <a:spLocks noChangeArrowheads="1"/>
                  </p:cNvSpPr>
                  <p:nvPr/>
                </p:nvSpPr>
                <p:spPr bwMode="auto">
                  <a:xfrm>
                    <a:off x="5372" y="4028"/>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9" name="Rectangle 105">
                    <a:extLst>
                      <a:ext uri="{FF2B5EF4-FFF2-40B4-BE49-F238E27FC236}">
                        <a16:creationId xmlns:a16="http://schemas.microsoft.com/office/drawing/2014/main" id="{2EE8FFD9-FB8E-2749-8ADC-D03641386EBE}"/>
                      </a:ext>
                    </a:extLst>
                  </p:cNvPr>
                  <p:cNvSpPr>
                    <a:spLocks noChangeArrowheads="1"/>
                  </p:cNvSpPr>
                  <p:nvPr/>
                </p:nvSpPr>
                <p:spPr bwMode="auto">
                  <a:xfrm>
                    <a:off x="5499"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0" name="Rectangle 106">
                    <a:extLst>
                      <a:ext uri="{FF2B5EF4-FFF2-40B4-BE49-F238E27FC236}">
                        <a16:creationId xmlns:a16="http://schemas.microsoft.com/office/drawing/2014/main" id="{48AB7D03-F64B-F649-A2E8-A9368A71FB46}"/>
                      </a:ext>
                    </a:extLst>
                  </p:cNvPr>
                  <p:cNvSpPr>
                    <a:spLocks noChangeArrowheads="1"/>
                  </p:cNvSpPr>
                  <p:nvPr/>
                </p:nvSpPr>
                <p:spPr bwMode="auto">
                  <a:xfrm>
                    <a:off x="5626"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41" name="Group 114">
                  <a:extLst>
                    <a:ext uri="{FF2B5EF4-FFF2-40B4-BE49-F238E27FC236}">
                      <a16:creationId xmlns:a16="http://schemas.microsoft.com/office/drawing/2014/main" id="{391E3920-8053-2A40-99FE-76D466AB3728}"/>
                    </a:ext>
                  </a:extLst>
                </p:cNvPr>
                <p:cNvGrpSpPr>
                  <a:grpSpLocks/>
                </p:cNvGrpSpPr>
                <p:nvPr/>
              </p:nvGrpSpPr>
              <p:grpSpPr bwMode="auto">
                <a:xfrm>
                  <a:off x="4994" y="4165"/>
                  <a:ext cx="691" cy="68"/>
                  <a:chOff x="4994" y="4165"/>
                  <a:chExt cx="691" cy="68"/>
                </a:xfrm>
              </p:grpSpPr>
              <p:sp>
                <p:nvSpPr>
                  <p:cNvPr id="1132" name="Rectangle 108">
                    <a:extLst>
                      <a:ext uri="{FF2B5EF4-FFF2-40B4-BE49-F238E27FC236}">
                        <a16:creationId xmlns:a16="http://schemas.microsoft.com/office/drawing/2014/main" id="{A8AC3D8C-B3FE-E14A-B9AD-C24910759D7A}"/>
                      </a:ext>
                    </a:extLst>
                  </p:cNvPr>
                  <p:cNvSpPr>
                    <a:spLocks noChangeArrowheads="1"/>
                  </p:cNvSpPr>
                  <p:nvPr/>
                </p:nvSpPr>
                <p:spPr bwMode="auto">
                  <a:xfrm>
                    <a:off x="4994"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3" name="Rectangle 109">
                    <a:extLst>
                      <a:ext uri="{FF2B5EF4-FFF2-40B4-BE49-F238E27FC236}">
                        <a16:creationId xmlns:a16="http://schemas.microsoft.com/office/drawing/2014/main" id="{E845D927-0CE2-DA48-8D2F-146EF8C33943}"/>
                      </a:ext>
                    </a:extLst>
                  </p:cNvPr>
                  <p:cNvSpPr>
                    <a:spLocks noChangeArrowheads="1"/>
                  </p:cNvSpPr>
                  <p:nvPr/>
                </p:nvSpPr>
                <p:spPr bwMode="auto">
                  <a:xfrm>
                    <a:off x="5115" y="4165"/>
                    <a:ext cx="65"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4" name="Rectangle 110">
                    <a:extLst>
                      <a:ext uri="{FF2B5EF4-FFF2-40B4-BE49-F238E27FC236}">
                        <a16:creationId xmlns:a16="http://schemas.microsoft.com/office/drawing/2014/main" id="{3FDA87A4-84F1-0F45-B72B-9DBAE5B9D99C}"/>
                      </a:ext>
                    </a:extLst>
                  </p:cNvPr>
                  <p:cNvSpPr>
                    <a:spLocks noChangeArrowheads="1"/>
                  </p:cNvSpPr>
                  <p:nvPr/>
                </p:nvSpPr>
                <p:spPr bwMode="auto">
                  <a:xfrm>
                    <a:off x="5246" y="4165"/>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5" name="Rectangle 111">
                    <a:extLst>
                      <a:ext uri="{FF2B5EF4-FFF2-40B4-BE49-F238E27FC236}">
                        <a16:creationId xmlns:a16="http://schemas.microsoft.com/office/drawing/2014/main" id="{F84A47C3-D2F9-E94E-A603-03A674DA729A}"/>
                      </a:ext>
                    </a:extLst>
                  </p:cNvPr>
                  <p:cNvSpPr>
                    <a:spLocks noChangeArrowheads="1"/>
                  </p:cNvSpPr>
                  <p:nvPr/>
                </p:nvSpPr>
                <p:spPr bwMode="auto">
                  <a:xfrm>
                    <a:off x="5372" y="4165"/>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6" name="Rectangle 112">
                    <a:extLst>
                      <a:ext uri="{FF2B5EF4-FFF2-40B4-BE49-F238E27FC236}">
                        <a16:creationId xmlns:a16="http://schemas.microsoft.com/office/drawing/2014/main" id="{8809BA84-151F-044C-A84C-BBD65A66A028}"/>
                      </a:ext>
                    </a:extLst>
                  </p:cNvPr>
                  <p:cNvSpPr>
                    <a:spLocks noChangeArrowheads="1"/>
                  </p:cNvSpPr>
                  <p:nvPr/>
                </p:nvSpPr>
                <p:spPr bwMode="auto">
                  <a:xfrm>
                    <a:off x="5499"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7" name="Rectangle 113">
                    <a:extLst>
                      <a:ext uri="{FF2B5EF4-FFF2-40B4-BE49-F238E27FC236}">
                        <a16:creationId xmlns:a16="http://schemas.microsoft.com/office/drawing/2014/main" id="{0B4E4646-8B68-AB4B-81AB-A1F45EC058B9}"/>
                      </a:ext>
                    </a:extLst>
                  </p:cNvPr>
                  <p:cNvSpPr>
                    <a:spLocks noChangeArrowheads="1"/>
                  </p:cNvSpPr>
                  <p:nvPr/>
                </p:nvSpPr>
                <p:spPr bwMode="auto">
                  <a:xfrm>
                    <a:off x="5626"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grpSp>
        <p:sp useBgFill="1">
          <p:nvSpPr>
            <p:cNvPr id="1141" name="Rectangle 117">
              <a:extLst>
                <a:ext uri="{FF2B5EF4-FFF2-40B4-BE49-F238E27FC236}">
                  <a16:creationId xmlns:a16="http://schemas.microsoft.com/office/drawing/2014/main" id="{A55E75E8-B326-5A49-A80C-C8390A6D1B98}"/>
                </a:ext>
              </a:extLst>
            </p:cNvPr>
            <p:cNvSpPr>
              <a:spLocks noChangeArrowheads="1"/>
            </p:cNvSpPr>
            <p:nvPr/>
          </p:nvSpPr>
          <p:spPr bwMode="auto">
            <a:xfrm>
              <a:off x="292" y="304"/>
              <a:ext cx="5176" cy="3712"/>
            </a:xfrm>
            <a:prstGeom prst="rect">
              <a:avLst/>
            </a:prstGeom>
            <a:ln w="12700">
              <a:solidFill>
                <a:schemeClr val="tx1"/>
              </a:solidFill>
              <a:miter lim="800000"/>
              <a:headEnd/>
              <a:tailEnd/>
            </a:ln>
            <a:effectLst>
              <a:outerShdw blurRad="63500" dist="71842" dir="2700000" algn="ctr" rotWithShape="0">
                <a:schemeClr val="bg2">
                  <a:alpha val="74997"/>
                </a:schemeClr>
              </a:outerShdw>
            </a:effectLst>
          </p:spPr>
          <p:txBody>
            <a:bodyPr wrap="none" anchor="ctr"/>
            <a:lstStyle/>
            <a:p>
              <a:pPr>
                <a:defRPr/>
              </a:pPr>
              <a:endParaRPr lang="en-US" sz="1350">
                <a:latin typeface="Arial" charset="0"/>
                <a:ea typeface="ＭＳ Ｐゴシック" charset="0"/>
                <a:cs typeface="ＭＳ Ｐゴシック" charset="0"/>
              </a:endParaRPr>
            </a:p>
          </p:txBody>
        </p:sp>
      </p:grpSp>
      <p:sp>
        <p:nvSpPr>
          <p:cNvPr id="1027" name="Rectangle 119">
            <a:extLst>
              <a:ext uri="{FF2B5EF4-FFF2-40B4-BE49-F238E27FC236}">
                <a16:creationId xmlns:a16="http://schemas.microsoft.com/office/drawing/2014/main" id="{A6044842-DC60-D14A-8F8A-2534B6F3FB90}"/>
              </a:ext>
            </a:extLst>
          </p:cNvPr>
          <p:cNvSpPr>
            <a:spLocks noGrp="1" noChangeArrowheads="1"/>
          </p:cNvSpPr>
          <p:nvPr>
            <p:ph type="title"/>
          </p:nvPr>
        </p:nvSpPr>
        <p:spPr bwMode="auto">
          <a:xfrm>
            <a:off x="990600" y="457200"/>
            <a:ext cx="71628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ctr" anchorCtr="0" compatLnSpc="1">
            <a:prstTxWarp prst="textNoShape">
              <a:avLst/>
            </a:prstTxWarp>
          </a:bodyPr>
          <a:lstStyle/>
          <a:p>
            <a:pPr lvl="0"/>
            <a:r>
              <a:rPr lang="en-US" altLang="en-US"/>
              <a:t>Click to edit Master title style</a:t>
            </a:r>
          </a:p>
        </p:txBody>
      </p:sp>
      <p:sp>
        <p:nvSpPr>
          <p:cNvPr id="1028" name="Rectangle 120">
            <a:extLst>
              <a:ext uri="{FF2B5EF4-FFF2-40B4-BE49-F238E27FC236}">
                <a16:creationId xmlns:a16="http://schemas.microsoft.com/office/drawing/2014/main" id="{B48D271F-728B-7148-95D4-AFEE19456BAD}"/>
              </a:ext>
            </a:extLst>
          </p:cNvPr>
          <p:cNvSpPr>
            <a:spLocks noGrp="1" noChangeArrowheads="1"/>
          </p:cNvSpPr>
          <p:nvPr>
            <p:ph type="body" idx="1"/>
          </p:nvPr>
        </p:nvSpPr>
        <p:spPr bwMode="auto">
          <a:xfrm>
            <a:off x="990600" y="1485900"/>
            <a:ext cx="71628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9" name="Picture 121">
            <a:extLst>
              <a:ext uri="{FF2B5EF4-FFF2-40B4-BE49-F238E27FC236}">
                <a16:creationId xmlns:a16="http://schemas.microsoft.com/office/drawing/2014/main" id="{0DD2F28C-BA0D-E94F-ABEC-8D1D1E0456DF}"/>
              </a:ext>
            </a:extLst>
          </p:cNvPr>
          <p:cNvPicPr>
            <a:picLocks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22789" y="4245769"/>
            <a:ext cx="977411" cy="440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extLst>
      <p:ext uri="{BB962C8B-B14F-4D97-AF65-F5344CB8AC3E}">
        <p14:creationId xmlns:p14="http://schemas.microsoft.com/office/powerpoint/2010/main" val="1247332908"/>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txStyles>
    <p:titleStyle>
      <a:lvl1pPr algn="ctr" rtl="0" eaLnBrk="0" fontAlgn="base" hangingPunct="0">
        <a:lnSpc>
          <a:spcPct val="90000"/>
        </a:lnSpc>
        <a:spcBef>
          <a:spcPct val="0"/>
        </a:spcBef>
        <a:spcAft>
          <a:spcPct val="0"/>
        </a:spcAft>
        <a:defRPr sz="2700" b="1">
          <a:solidFill>
            <a:schemeClr val="tx2"/>
          </a:solidFill>
          <a:latin typeface="+mj-lt"/>
          <a:ea typeface="ＭＳ Ｐゴシック" charset="-128"/>
          <a:cs typeface="ＭＳ Ｐゴシック" charset="-128"/>
        </a:defRPr>
      </a:lvl1pPr>
      <a:lvl2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2pPr>
      <a:lvl3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3pPr>
      <a:lvl4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4pPr>
      <a:lvl5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5pPr>
      <a:lvl6pPr marL="342900" algn="ctr" rtl="0" eaLnBrk="0" fontAlgn="base" hangingPunct="0">
        <a:lnSpc>
          <a:spcPct val="90000"/>
        </a:lnSpc>
        <a:spcBef>
          <a:spcPct val="0"/>
        </a:spcBef>
        <a:spcAft>
          <a:spcPct val="0"/>
        </a:spcAft>
        <a:defRPr sz="2700" b="1">
          <a:solidFill>
            <a:schemeClr val="tx2"/>
          </a:solidFill>
          <a:latin typeface="Times New Roman" charset="0"/>
        </a:defRPr>
      </a:lvl6pPr>
      <a:lvl7pPr marL="685800" algn="ctr" rtl="0" eaLnBrk="0" fontAlgn="base" hangingPunct="0">
        <a:lnSpc>
          <a:spcPct val="90000"/>
        </a:lnSpc>
        <a:spcBef>
          <a:spcPct val="0"/>
        </a:spcBef>
        <a:spcAft>
          <a:spcPct val="0"/>
        </a:spcAft>
        <a:defRPr sz="2700" b="1">
          <a:solidFill>
            <a:schemeClr val="tx2"/>
          </a:solidFill>
          <a:latin typeface="Times New Roman" charset="0"/>
        </a:defRPr>
      </a:lvl7pPr>
      <a:lvl8pPr marL="1028700" algn="ctr" rtl="0" eaLnBrk="0" fontAlgn="base" hangingPunct="0">
        <a:lnSpc>
          <a:spcPct val="90000"/>
        </a:lnSpc>
        <a:spcBef>
          <a:spcPct val="0"/>
        </a:spcBef>
        <a:spcAft>
          <a:spcPct val="0"/>
        </a:spcAft>
        <a:defRPr sz="2700" b="1">
          <a:solidFill>
            <a:schemeClr val="tx2"/>
          </a:solidFill>
          <a:latin typeface="Times New Roman" charset="0"/>
        </a:defRPr>
      </a:lvl8pPr>
      <a:lvl9pPr marL="1371600" algn="ctr" rtl="0" eaLnBrk="0" fontAlgn="base" hangingPunct="0">
        <a:lnSpc>
          <a:spcPct val="90000"/>
        </a:lnSpc>
        <a:spcBef>
          <a:spcPct val="0"/>
        </a:spcBef>
        <a:spcAft>
          <a:spcPct val="0"/>
        </a:spcAft>
        <a:defRPr sz="2700" b="1">
          <a:solidFill>
            <a:schemeClr val="tx2"/>
          </a:solidFill>
          <a:latin typeface="Times New Roman" charset="0"/>
        </a:defRPr>
      </a:lvl9pPr>
    </p:titleStyle>
    <p:bodyStyle>
      <a:lvl1pPr marL="214313" indent="-214313" algn="l" rtl="0" eaLnBrk="0" fontAlgn="base" hangingPunct="0">
        <a:lnSpc>
          <a:spcPct val="90000"/>
        </a:lnSpc>
        <a:spcBef>
          <a:spcPct val="30000"/>
        </a:spcBef>
        <a:spcAft>
          <a:spcPct val="0"/>
        </a:spcAft>
        <a:defRPr sz="1800" b="1">
          <a:solidFill>
            <a:schemeClr val="tx1"/>
          </a:solidFill>
          <a:latin typeface="+mn-lt"/>
          <a:ea typeface="ＭＳ Ｐゴシック" charset="-128"/>
          <a:cs typeface="ＭＳ Ｐゴシック" charset="-128"/>
        </a:defRPr>
      </a:lvl1pPr>
      <a:lvl2pPr marL="514350" indent="-171450" algn="l" rtl="0" eaLnBrk="0" fontAlgn="base" hangingPunct="0">
        <a:lnSpc>
          <a:spcPct val="90000"/>
        </a:lnSpc>
        <a:spcBef>
          <a:spcPct val="30000"/>
        </a:spcBef>
        <a:spcAft>
          <a:spcPct val="0"/>
        </a:spcAft>
        <a:defRPr b="1">
          <a:solidFill>
            <a:schemeClr val="tx1"/>
          </a:solidFill>
          <a:latin typeface="+mn-lt"/>
          <a:ea typeface="ＭＳ Ｐゴシック" charset="-128"/>
        </a:defRPr>
      </a:lvl2pPr>
      <a:lvl3pPr marL="857250" indent="-171450" algn="l" rtl="0" eaLnBrk="0" fontAlgn="base" hangingPunct="0">
        <a:lnSpc>
          <a:spcPct val="90000"/>
        </a:lnSpc>
        <a:spcBef>
          <a:spcPct val="30000"/>
        </a:spcBef>
        <a:spcAft>
          <a:spcPct val="0"/>
        </a:spcAft>
        <a:defRPr b="1">
          <a:solidFill>
            <a:schemeClr val="tx1"/>
          </a:solidFill>
          <a:latin typeface="+mn-lt"/>
          <a:ea typeface="ＭＳ Ｐゴシック" charset="-128"/>
        </a:defRPr>
      </a:lvl3pPr>
      <a:lvl4pPr marL="11572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4pPr>
      <a:lvl5pPr marL="15001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5pPr>
      <a:lvl6pPr marL="18430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6pPr>
      <a:lvl7pPr marL="21859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7pPr>
      <a:lvl8pPr marL="25288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8pPr>
      <a:lvl9pPr marL="28717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ietf-hackathon"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trac.ietf.org/trac/ietf/meeting/wiki/104hackdemo"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trac.ietf.org/trac/ietf/meeting/wiki/104codelounge"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ietf.org/contact/ombudsteam/"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hyperlink" Target="https://www.ietf.org/privacy-policy/"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www.meetecho.com/ietf103/hackathon"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www.meetecho.com/ietf104/hackathon_II"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ietf-hackathon"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22546" y="465835"/>
            <a:ext cx="3098800" cy="1678779"/>
          </a:xfrm>
        </p:spPr>
        <p:txBody>
          <a:bodyPr>
            <a:normAutofit/>
          </a:bodyPr>
          <a:lstStyle/>
          <a:p>
            <a:r>
              <a:rPr lang="en-US" dirty="0"/>
              <a:t>IETF Hackathon</a:t>
            </a:r>
          </a:p>
        </p:txBody>
      </p:sp>
      <p:sp>
        <p:nvSpPr>
          <p:cNvPr id="3" name="Subtitle 2"/>
          <p:cNvSpPr>
            <a:spLocks noGrp="1"/>
          </p:cNvSpPr>
          <p:nvPr>
            <p:ph type="subTitle" idx="1"/>
          </p:nvPr>
        </p:nvSpPr>
        <p:spPr>
          <a:xfrm>
            <a:off x="330731" y="2928153"/>
            <a:ext cx="4737100" cy="1685891"/>
          </a:xfrm>
        </p:spPr>
        <p:txBody>
          <a:bodyPr>
            <a:normAutofit lnSpcReduction="10000"/>
          </a:bodyPr>
          <a:lstStyle/>
          <a:p>
            <a:r>
              <a:rPr lang="en-US" dirty="0"/>
              <a:t>IETF 104</a:t>
            </a:r>
          </a:p>
          <a:p>
            <a:r>
              <a:rPr lang="en-US" dirty="0"/>
              <a:t>23-24 March, 2019 </a:t>
            </a:r>
          </a:p>
          <a:p>
            <a:r>
              <a:rPr lang="en-US" dirty="0"/>
              <a:t>Prague</a:t>
            </a:r>
          </a:p>
        </p:txBody>
      </p:sp>
      <p:pic>
        <p:nvPicPr>
          <p:cNvPr id="7" name="Picture 6">
            <a:extLst>
              <a:ext uri="{FF2B5EF4-FFF2-40B4-BE49-F238E27FC236}">
                <a16:creationId xmlns:a16="http://schemas.microsoft.com/office/drawing/2014/main" id="{8DFB0AD9-26BE-064A-A884-7469A89FED3C}"/>
              </a:ext>
            </a:extLst>
          </p:cNvPr>
          <p:cNvPicPr>
            <a:picLocks noChangeAspect="1"/>
          </p:cNvPicPr>
          <p:nvPr/>
        </p:nvPicPr>
        <p:blipFill>
          <a:blip r:embed="rId3"/>
          <a:stretch>
            <a:fillRect/>
          </a:stretch>
        </p:blipFill>
        <p:spPr>
          <a:xfrm>
            <a:off x="4922656" y="1710906"/>
            <a:ext cx="3725513" cy="2434493"/>
          </a:xfrm>
          <a:prstGeom prst="rect">
            <a:avLst/>
          </a:prstGeom>
        </p:spPr>
      </p:pic>
    </p:spTree>
    <p:extLst>
      <p:ext uri="{BB962C8B-B14F-4D97-AF65-F5344CB8AC3E}">
        <p14:creationId xmlns:p14="http://schemas.microsoft.com/office/powerpoint/2010/main" val="646751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hlinkClick r:id="rId2"/>
              </a:rPr>
              <a:t>https://github.com/ietf-hackathon</a:t>
            </a:r>
            <a:br>
              <a:rPr lang="en-US" dirty="0"/>
            </a:br>
            <a:r>
              <a:rPr lang="en-US" dirty="0"/>
              <a:t> </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10</a:t>
            </a:fld>
            <a:endParaRPr lang="en-US"/>
          </a:p>
        </p:txBody>
      </p:sp>
      <p:pic>
        <p:nvPicPr>
          <p:cNvPr id="10" name="Picture 9" descr="A screenshot of a social media post&#10;&#10;Description automatically generated">
            <a:extLst>
              <a:ext uri="{FF2B5EF4-FFF2-40B4-BE49-F238E27FC236}">
                <a16:creationId xmlns:a16="http://schemas.microsoft.com/office/drawing/2014/main" id="{9265CDCA-0666-1A45-851D-F1FA0B809C36}"/>
              </a:ext>
            </a:extLst>
          </p:cNvPr>
          <p:cNvPicPr>
            <a:picLocks noChangeAspect="1"/>
          </p:cNvPicPr>
          <p:nvPr/>
        </p:nvPicPr>
        <p:blipFill>
          <a:blip r:embed="rId3"/>
          <a:stretch>
            <a:fillRect/>
          </a:stretch>
        </p:blipFill>
        <p:spPr>
          <a:xfrm>
            <a:off x="767478" y="724959"/>
            <a:ext cx="7609043" cy="4042305"/>
          </a:xfrm>
          <a:prstGeom prst="rect">
            <a:avLst/>
          </a:prstGeom>
        </p:spPr>
      </p:pic>
      <p:sp>
        <p:nvSpPr>
          <p:cNvPr id="12" name="Donut 11">
            <a:extLst>
              <a:ext uri="{FF2B5EF4-FFF2-40B4-BE49-F238E27FC236}">
                <a16:creationId xmlns:a16="http://schemas.microsoft.com/office/drawing/2014/main" id="{4E99A414-B357-1147-A98E-0CA793E642D5}"/>
              </a:ext>
            </a:extLst>
          </p:cNvPr>
          <p:cNvSpPr/>
          <p:nvPr/>
        </p:nvSpPr>
        <p:spPr>
          <a:xfrm>
            <a:off x="457199" y="2420471"/>
            <a:ext cx="2753139" cy="1078103"/>
          </a:xfrm>
          <a:prstGeom prst="donut">
            <a:avLst>
              <a:gd name="adj" fmla="val 3818"/>
            </a:avLst>
          </a:prstGeom>
          <a:solidFill>
            <a:schemeClr val="accent2"/>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97140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11</a:t>
            </a:fld>
            <a:endParaRPr lang="en-US"/>
          </a:p>
        </p:txBody>
      </p:sp>
      <p:pic>
        <p:nvPicPr>
          <p:cNvPr id="12" name="Picture 11" descr="A screenshot of a social media post&#10;&#10;Description automatically generated">
            <a:extLst>
              <a:ext uri="{FF2B5EF4-FFF2-40B4-BE49-F238E27FC236}">
                <a16:creationId xmlns:a16="http://schemas.microsoft.com/office/drawing/2014/main" id="{B81AB1F6-3EA3-BB48-9902-89002EEA3755}"/>
              </a:ext>
            </a:extLst>
          </p:cNvPr>
          <p:cNvPicPr>
            <a:picLocks noChangeAspect="1"/>
          </p:cNvPicPr>
          <p:nvPr/>
        </p:nvPicPr>
        <p:blipFill>
          <a:blip r:embed="rId2"/>
          <a:stretch>
            <a:fillRect/>
          </a:stretch>
        </p:blipFill>
        <p:spPr>
          <a:xfrm>
            <a:off x="82669" y="102391"/>
            <a:ext cx="8978661" cy="4938717"/>
          </a:xfrm>
          <a:prstGeom prst="rect">
            <a:avLst/>
          </a:prstGeom>
        </p:spPr>
      </p:pic>
      <p:sp>
        <p:nvSpPr>
          <p:cNvPr id="13" name="Donut 12">
            <a:extLst>
              <a:ext uri="{FF2B5EF4-FFF2-40B4-BE49-F238E27FC236}">
                <a16:creationId xmlns:a16="http://schemas.microsoft.com/office/drawing/2014/main" id="{BD03BC85-D98B-5643-8F72-EE57869DDFA6}"/>
              </a:ext>
            </a:extLst>
          </p:cNvPr>
          <p:cNvSpPr/>
          <p:nvPr/>
        </p:nvSpPr>
        <p:spPr>
          <a:xfrm>
            <a:off x="1168923" y="3497345"/>
            <a:ext cx="3761296" cy="452486"/>
          </a:xfrm>
          <a:prstGeom prst="donut">
            <a:avLst>
              <a:gd name="adj" fmla="val 3818"/>
            </a:avLst>
          </a:prstGeom>
          <a:solidFill>
            <a:schemeClr val="accent2"/>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4" name="Donut 13">
            <a:extLst>
              <a:ext uri="{FF2B5EF4-FFF2-40B4-BE49-F238E27FC236}">
                <a16:creationId xmlns:a16="http://schemas.microsoft.com/office/drawing/2014/main" id="{8508BCFD-3F04-1946-A1F2-1916DA838D58}"/>
              </a:ext>
            </a:extLst>
          </p:cNvPr>
          <p:cNvSpPr/>
          <p:nvPr/>
        </p:nvSpPr>
        <p:spPr>
          <a:xfrm>
            <a:off x="6687531" y="4090117"/>
            <a:ext cx="1864937" cy="387615"/>
          </a:xfrm>
          <a:prstGeom prst="donut">
            <a:avLst>
              <a:gd name="adj" fmla="val 3818"/>
            </a:avLst>
          </a:prstGeom>
          <a:solidFill>
            <a:schemeClr val="accent2"/>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375336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err="1"/>
              <a:t>Hackdemo</a:t>
            </a:r>
            <a:r>
              <a:rPr lang="en-US" dirty="0"/>
              <a:t> Happy Hour</a:t>
            </a:r>
            <a:br>
              <a:rPr lang="en-US" dirty="0"/>
            </a:br>
            <a:r>
              <a:rPr lang="en-US" sz="3600" dirty="0"/>
              <a:t>Mezzanine Floor, Chez Louis</a:t>
            </a:r>
            <a:endParaRPr lang="en-US" dirty="0"/>
          </a:p>
        </p:txBody>
      </p:sp>
      <p:sp>
        <p:nvSpPr>
          <p:cNvPr id="3" name="Content Placeholder 2"/>
          <p:cNvSpPr>
            <a:spLocks noGrp="1"/>
          </p:cNvSpPr>
          <p:nvPr>
            <p:ph idx="1"/>
          </p:nvPr>
        </p:nvSpPr>
        <p:spPr>
          <a:xfrm>
            <a:off x="457200" y="1200151"/>
            <a:ext cx="2877671" cy="3394472"/>
          </a:xfrm>
        </p:spPr>
        <p:txBody>
          <a:bodyPr>
            <a:noAutofit/>
          </a:bodyPr>
          <a:lstStyle/>
          <a:p>
            <a:r>
              <a:rPr lang="en-US" sz="2400" dirty="0"/>
              <a:t>Share hackathon projects with IETF Community</a:t>
            </a:r>
          </a:p>
          <a:p>
            <a:r>
              <a:rPr lang="en-US" sz="2400" dirty="0"/>
              <a:t>Monday 1830 - 2000</a:t>
            </a:r>
          </a:p>
          <a:p>
            <a:r>
              <a:rPr lang="en-US" sz="2400" dirty="0">
                <a:hlinkClick r:id="rId2"/>
              </a:rPr>
              <a:t>Register</a:t>
            </a:r>
            <a:r>
              <a:rPr lang="en-US" sz="2400" dirty="0"/>
              <a:t> your team</a:t>
            </a:r>
          </a:p>
          <a:p>
            <a:pPr lvl="1"/>
            <a:r>
              <a:rPr lang="en-US" sz="2000" dirty="0">
                <a:solidFill>
                  <a:srgbClr val="FF0000"/>
                </a:solidFill>
              </a:rPr>
              <a:t>MUST REGISTER BY 1200 MONDAY</a:t>
            </a:r>
          </a:p>
        </p:txBody>
      </p:sp>
      <p:sp>
        <p:nvSpPr>
          <p:cNvPr id="7" name="Footer Placeholder 4"/>
          <p:cNvSpPr>
            <a:spLocks noGrp="1"/>
          </p:cNvSpPr>
          <p:nvPr>
            <p:ph type="ftr" sz="quarter" idx="11"/>
          </p:nvPr>
        </p:nvSpPr>
        <p:spPr>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12</a:t>
            </a:fld>
            <a:endParaRPr lang="en-US" dirty="0"/>
          </a:p>
        </p:txBody>
      </p:sp>
      <p:pic>
        <p:nvPicPr>
          <p:cNvPr id="10" name="Picture 9">
            <a:extLst>
              <a:ext uri="{FF2B5EF4-FFF2-40B4-BE49-F238E27FC236}">
                <a16:creationId xmlns:a16="http://schemas.microsoft.com/office/drawing/2014/main" id="{D6A7AB03-AB77-044C-9BAE-38855B007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0047" y="1200152"/>
            <a:ext cx="5777179" cy="3394472"/>
          </a:xfrm>
          <a:prstGeom prst="rect">
            <a:avLst/>
          </a:prstGeom>
        </p:spPr>
      </p:pic>
      <p:cxnSp>
        <p:nvCxnSpPr>
          <p:cNvPr id="13" name="Straight Arrow Connector 12">
            <a:extLst>
              <a:ext uri="{FF2B5EF4-FFF2-40B4-BE49-F238E27FC236}">
                <a16:creationId xmlns:a16="http://schemas.microsoft.com/office/drawing/2014/main" id="{DA1B8783-C7F0-1B45-8140-F2F18266C6E3}"/>
              </a:ext>
            </a:extLst>
          </p:cNvPr>
          <p:cNvCxnSpPr>
            <a:cxnSpLocks/>
          </p:cNvCxnSpPr>
          <p:nvPr/>
        </p:nvCxnSpPr>
        <p:spPr>
          <a:xfrm>
            <a:off x="3124200" y="1376313"/>
            <a:ext cx="838200" cy="73188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04387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a:t>Code Lounge</a:t>
            </a:r>
            <a:br>
              <a:rPr lang="en-US" dirty="0"/>
            </a:br>
            <a:r>
              <a:rPr lang="en-US" sz="3600" dirty="0"/>
              <a:t>Mezzanine Floor, Chez Louis</a:t>
            </a:r>
            <a:endParaRPr lang="en-US" dirty="0"/>
          </a:p>
        </p:txBody>
      </p:sp>
      <p:sp>
        <p:nvSpPr>
          <p:cNvPr id="3" name="Content Placeholder 2"/>
          <p:cNvSpPr>
            <a:spLocks noGrp="1"/>
          </p:cNvSpPr>
          <p:nvPr>
            <p:ph idx="1"/>
          </p:nvPr>
        </p:nvSpPr>
        <p:spPr>
          <a:xfrm>
            <a:off x="457200" y="1200151"/>
            <a:ext cx="2877671" cy="3394472"/>
          </a:xfrm>
        </p:spPr>
        <p:txBody>
          <a:bodyPr>
            <a:noAutofit/>
          </a:bodyPr>
          <a:lstStyle/>
          <a:p>
            <a:r>
              <a:rPr lang="en-US" sz="2400" dirty="0"/>
              <a:t>Space reserved in lounge all week</a:t>
            </a:r>
          </a:p>
          <a:p>
            <a:r>
              <a:rPr lang="en-US" sz="2400" dirty="0"/>
              <a:t>Collaborate on running code</a:t>
            </a:r>
          </a:p>
          <a:p>
            <a:r>
              <a:rPr lang="en-US" sz="2400" dirty="0">
                <a:hlinkClick r:id="rId2" tooltip="https://www.ietf.org/registration/MeetingWiki/wiki/doku.php?id=100codelounge"/>
              </a:rPr>
              <a:t>Schedule </a:t>
            </a:r>
            <a:r>
              <a:rPr lang="en-US" sz="2400" dirty="0"/>
              <a:t>time for your team</a:t>
            </a:r>
          </a:p>
        </p:txBody>
      </p:sp>
      <p:sp>
        <p:nvSpPr>
          <p:cNvPr id="7" name="Footer Placeholder 4"/>
          <p:cNvSpPr>
            <a:spLocks noGrp="1"/>
          </p:cNvSpPr>
          <p:nvPr>
            <p:ph type="ftr" sz="quarter" idx="11"/>
          </p:nvPr>
        </p:nvSpPr>
        <p:spPr>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13</a:t>
            </a:fld>
            <a:endParaRPr lang="en-US" dirty="0"/>
          </a:p>
        </p:txBody>
      </p:sp>
      <p:pic>
        <p:nvPicPr>
          <p:cNvPr id="10" name="Picture 9">
            <a:extLst>
              <a:ext uri="{FF2B5EF4-FFF2-40B4-BE49-F238E27FC236}">
                <a16:creationId xmlns:a16="http://schemas.microsoft.com/office/drawing/2014/main" id="{D6A7AB03-AB77-044C-9BAE-38855B007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0047" y="1200152"/>
            <a:ext cx="5777179" cy="3394472"/>
          </a:xfrm>
          <a:prstGeom prst="rect">
            <a:avLst/>
          </a:prstGeom>
        </p:spPr>
      </p:pic>
      <p:cxnSp>
        <p:nvCxnSpPr>
          <p:cNvPr id="13" name="Straight Arrow Connector 12">
            <a:extLst>
              <a:ext uri="{FF2B5EF4-FFF2-40B4-BE49-F238E27FC236}">
                <a16:creationId xmlns:a16="http://schemas.microsoft.com/office/drawing/2014/main" id="{DA1B8783-C7F0-1B45-8140-F2F18266C6E3}"/>
              </a:ext>
            </a:extLst>
          </p:cNvPr>
          <p:cNvCxnSpPr>
            <a:cxnSpLocks/>
          </p:cNvCxnSpPr>
          <p:nvPr/>
        </p:nvCxnSpPr>
        <p:spPr>
          <a:xfrm>
            <a:off x="3124200" y="1376313"/>
            <a:ext cx="838200" cy="73188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48729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14</a:t>
            </a:fld>
            <a:endParaRPr lang="en-US"/>
          </a:p>
        </p:txBody>
      </p:sp>
      <p:pic>
        <p:nvPicPr>
          <p:cNvPr id="11" name="Picture 10">
            <a:extLst>
              <a:ext uri="{FF2B5EF4-FFF2-40B4-BE49-F238E27FC236}">
                <a16:creationId xmlns:a16="http://schemas.microsoft.com/office/drawing/2014/main" id="{7B1E427D-2FC9-7F41-9EA2-9B92C12C51E3}"/>
              </a:ext>
            </a:extLst>
          </p:cNvPr>
          <p:cNvPicPr>
            <a:picLocks noChangeAspect="1"/>
          </p:cNvPicPr>
          <p:nvPr/>
        </p:nvPicPr>
        <p:blipFill>
          <a:blip r:embed="rId3"/>
          <a:stretch>
            <a:fillRect/>
          </a:stretch>
        </p:blipFill>
        <p:spPr>
          <a:xfrm>
            <a:off x="905289" y="3315692"/>
            <a:ext cx="4437822" cy="895927"/>
          </a:xfrm>
          <a:prstGeom prst="rect">
            <a:avLst/>
          </a:prstGeom>
        </p:spPr>
      </p:pic>
      <p:sp>
        <p:nvSpPr>
          <p:cNvPr id="4" name="TextBox 3">
            <a:extLst>
              <a:ext uri="{FF2B5EF4-FFF2-40B4-BE49-F238E27FC236}">
                <a16:creationId xmlns:a16="http://schemas.microsoft.com/office/drawing/2014/main" id="{E38972BC-7146-1848-A8BE-FE3132AD66EA}"/>
              </a:ext>
            </a:extLst>
          </p:cNvPr>
          <p:cNvSpPr txBox="1"/>
          <p:nvPr/>
        </p:nvSpPr>
        <p:spPr>
          <a:xfrm>
            <a:off x="6182435" y="1382468"/>
            <a:ext cx="2233293" cy="646331"/>
          </a:xfrm>
          <a:prstGeom prst="rect">
            <a:avLst/>
          </a:prstGeom>
          <a:noFill/>
        </p:spPr>
        <p:txBody>
          <a:bodyPr wrap="square" rtlCol="0">
            <a:spAutoFit/>
          </a:bodyPr>
          <a:lstStyle/>
          <a:p>
            <a:r>
              <a:rPr lang="en-US" sz="3600" dirty="0"/>
              <a:t>Jim Martin</a:t>
            </a:r>
          </a:p>
        </p:txBody>
      </p:sp>
      <p:pic>
        <p:nvPicPr>
          <p:cNvPr id="1028" name="Picture 4" descr="James Martin">
            <a:extLst>
              <a:ext uri="{FF2B5EF4-FFF2-40B4-BE49-F238E27FC236}">
                <a16:creationId xmlns:a16="http://schemas.microsoft.com/office/drawing/2014/main" id="{841A2B2C-5DF4-FE46-9A75-52456F2D92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02422" y="2218299"/>
            <a:ext cx="1993320" cy="199332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close up of a logo&#10;&#10;Description automatically generated">
            <a:extLst>
              <a:ext uri="{FF2B5EF4-FFF2-40B4-BE49-F238E27FC236}">
                <a16:creationId xmlns:a16="http://schemas.microsoft.com/office/drawing/2014/main" id="{F8E7777F-23DB-8546-A347-B853BB50D982}"/>
              </a:ext>
            </a:extLst>
          </p:cNvPr>
          <p:cNvPicPr>
            <a:picLocks noChangeAspect="1"/>
          </p:cNvPicPr>
          <p:nvPr/>
        </p:nvPicPr>
        <p:blipFill>
          <a:blip r:embed="rId5"/>
          <a:stretch>
            <a:fillRect/>
          </a:stretch>
        </p:blipFill>
        <p:spPr>
          <a:xfrm>
            <a:off x="728271" y="1571666"/>
            <a:ext cx="4791858" cy="1188381"/>
          </a:xfrm>
          <a:prstGeom prst="rect">
            <a:avLst/>
          </a:prstGeom>
        </p:spPr>
      </p:pic>
    </p:spTree>
    <p:extLst>
      <p:ext uri="{BB962C8B-B14F-4D97-AF65-F5344CB8AC3E}">
        <p14:creationId xmlns:p14="http://schemas.microsoft.com/office/powerpoint/2010/main" val="3312351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Spread the News</a:t>
            </a:r>
          </a:p>
        </p:txBody>
      </p:sp>
      <p:sp>
        <p:nvSpPr>
          <p:cNvPr id="3" name="Content Placeholder 2"/>
          <p:cNvSpPr>
            <a:spLocks noGrp="1"/>
          </p:cNvSpPr>
          <p:nvPr>
            <p:ph idx="1"/>
          </p:nvPr>
        </p:nvSpPr>
        <p:spPr>
          <a:xfrm>
            <a:off x="457200" y="1200151"/>
            <a:ext cx="4114800" cy="3394472"/>
          </a:xfrm>
        </p:spPr>
        <p:txBody>
          <a:bodyPr>
            <a:normAutofit/>
          </a:bodyPr>
          <a:lstStyle/>
          <a:p>
            <a:r>
              <a:rPr lang="en-US" sz="2800" dirty="0"/>
              <a:t>Post to Twitter</a:t>
            </a:r>
          </a:p>
          <a:p>
            <a:pPr marL="457200" lvl="1" indent="177800">
              <a:buNone/>
            </a:pPr>
            <a:r>
              <a:rPr lang="en-US" dirty="0"/>
              <a:t>#</a:t>
            </a:r>
            <a:r>
              <a:rPr lang="en-US" dirty="0" err="1"/>
              <a:t>IETFHackathon</a:t>
            </a:r>
            <a:endParaRPr lang="en-US" dirty="0"/>
          </a:p>
          <a:p>
            <a:pPr marL="457200" lvl="1" indent="177800">
              <a:buNone/>
            </a:pPr>
            <a:r>
              <a:rPr lang="en-US" dirty="0"/>
              <a:t>#IETF104</a:t>
            </a:r>
          </a:p>
        </p:txBody>
      </p:sp>
      <p:sp>
        <p:nvSpPr>
          <p:cNvPr id="7" name="Footer Placeholder 4"/>
          <p:cNvSpPr>
            <a:spLocks noGrp="1"/>
          </p:cNvSpPr>
          <p:nvPr>
            <p:ph type="ftr" sz="quarter" idx="11"/>
          </p:nvPr>
        </p:nvSpPr>
        <p:spPr>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15</a:t>
            </a:fld>
            <a:endParaRPr lang="en-US"/>
          </a:p>
        </p:txBody>
      </p:sp>
      <p:pic>
        <p:nvPicPr>
          <p:cNvPr id="5" name="Picture 4" descr="A screenshot of a cell phone&#10;&#10;Description automatically generated">
            <a:extLst>
              <a:ext uri="{FF2B5EF4-FFF2-40B4-BE49-F238E27FC236}">
                <a16:creationId xmlns:a16="http://schemas.microsoft.com/office/drawing/2014/main" id="{4AFF8D24-58A4-0443-9458-FFADF42E2E3A}"/>
              </a:ext>
            </a:extLst>
          </p:cNvPr>
          <p:cNvPicPr>
            <a:picLocks noChangeAspect="1"/>
          </p:cNvPicPr>
          <p:nvPr/>
        </p:nvPicPr>
        <p:blipFill>
          <a:blip r:embed="rId2"/>
          <a:stretch>
            <a:fillRect/>
          </a:stretch>
        </p:blipFill>
        <p:spPr>
          <a:xfrm>
            <a:off x="3726351" y="1063229"/>
            <a:ext cx="4291948" cy="4080271"/>
          </a:xfrm>
          <a:prstGeom prst="rect">
            <a:avLst/>
          </a:prstGeom>
        </p:spPr>
      </p:pic>
    </p:spTree>
    <p:extLst>
      <p:ext uri="{BB962C8B-B14F-4D97-AF65-F5344CB8AC3E}">
        <p14:creationId xmlns:p14="http://schemas.microsoft.com/office/powerpoint/2010/main" val="41875292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28075"/>
            <a:ext cx="4387755" cy="1143000"/>
          </a:xfrm>
        </p:spPr>
        <p:txBody>
          <a:bodyPr/>
          <a:lstStyle/>
          <a:p>
            <a:r>
              <a:rPr lang="en-US" dirty="0"/>
              <a:t>Questions?</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16</a:t>
            </a:fld>
            <a:endParaRPr lang="en-US" dirty="0"/>
          </a:p>
        </p:txBody>
      </p:sp>
      <p:sp>
        <p:nvSpPr>
          <p:cNvPr id="13" name="Rectangle 12">
            <a:extLst>
              <a:ext uri="{FF2B5EF4-FFF2-40B4-BE49-F238E27FC236}">
                <a16:creationId xmlns:a16="http://schemas.microsoft.com/office/drawing/2014/main" id="{25279111-2C2A-D94F-99EA-7118CA73AA59}"/>
              </a:ext>
            </a:extLst>
          </p:cNvPr>
          <p:cNvSpPr/>
          <p:nvPr/>
        </p:nvSpPr>
        <p:spPr>
          <a:xfrm>
            <a:off x="8267700" y="2743200"/>
            <a:ext cx="876300" cy="2024064"/>
          </a:xfrm>
          <a:prstGeom prst="rect">
            <a:avLst/>
          </a:prstGeom>
          <a:solidFill>
            <a:schemeClr val="bg1"/>
          </a:solidFill>
          <a:ln>
            <a:noFill/>
          </a:ln>
          <a:effectLst>
            <a:outerShdw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a:p>
        </p:txBody>
      </p:sp>
      <p:pic>
        <p:nvPicPr>
          <p:cNvPr id="10" name="Picture 9">
            <a:extLst>
              <a:ext uri="{FF2B5EF4-FFF2-40B4-BE49-F238E27FC236}">
                <a16:creationId xmlns:a16="http://schemas.microsoft.com/office/drawing/2014/main" id="{20CF0896-36FD-704B-95CE-BB6C899C88C7}"/>
              </a:ext>
            </a:extLst>
          </p:cNvPr>
          <p:cNvPicPr>
            <a:picLocks noChangeAspect="1"/>
          </p:cNvPicPr>
          <p:nvPr/>
        </p:nvPicPr>
        <p:blipFill>
          <a:blip r:embed="rId2"/>
          <a:stretch>
            <a:fillRect/>
          </a:stretch>
        </p:blipFill>
        <p:spPr>
          <a:xfrm>
            <a:off x="4572000" y="102392"/>
            <a:ext cx="3340894" cy="4538572"/>
          </a:xfrm>
          <a:prstGeom prst="rect">
            <a:avLst/>
          </a:prstGeom>
        </p:spPr>
      </p:pic>
    </p:spTree>
    <p:extLst>
      <p:ext uri="{BB962C8B-B14F-4D97-AF65-F5344CB8AC3E}">
        <p14:creationId xmlns:p14="http://schemas.microsoft.com/office/powerpoint/2010/main" val="19857343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Let’s Start Coding!</a:t>
            </a:r>
            <a:br>
              <a:rPr lang="en-US" dirty="0"/>
            </a:br>
            <a:endParaRPr lang="en-US" dirty="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17</a:t>
            </a:fld>
            <a:endParaRPr lang="en-US"/>
          </a:p>
        </p:txBody>
      </p:sp>
      <p:pic>
        <p:nvPicPr>
          <p:cNvPr id="4" name="Picture 3" descr="A room filled with people&#10;&#10;Description automatically generated">
            <a:extLst>
              <a:ext uri="{FF2B5EF4-FFF2-40B4-BE49-F238E27FC236}">
                <a16:creationId xmlns:a16="http://schemas.microsoft.com/office/drawing/2014/main" id="{B6EFBFCC-660A-C64F-99EE-7C081F69A6AC}"/>
              </a:ext>
            </a:extLst>
          </p:cNvPr>
          <p:cNvPicPr>
            <a:picLocks noChangeAspect="1"/>
          </p:cNvPicPr>
          <p:nvPr/>
        </p:nvPicPr>
        <p:blipFill>
          <a:blip r:embed="rId2"/>
          <a:stretch>
            <a:fillRect/>
          </a:stretch>
        </p:blipFill>
        <p:spPr>
          <a:xfrm>
            <a:off x="-259957" y="679112"/>
            <a:ext cx="9875651" cy="4088152"/>
          </a:xfrm>
          <a:prstGeom prst="rect">
            <a:avLst/>
          </a:prstGeom>
        </p:spPr>
      </p:pic>
    </p:spTree>
    <p:extLst>
      <p:ext uri="{BB962C8B-B14F-4D97-AF65-F5344CB8AC3E}">
        <p14:creationId xmlns:p14="http://schemas.microsoft.com/office/powerpoint/2010/main" val="2555074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Welcome</a:t>
            </a:r>
          </a:p>
        </p:txBody>
      </p:sp>
      <p:sp>
        <p:nvSpPr>
          <p:cNvPr id="3" name="Content Placeholder 2"/>
          <p:cNvSpPr>
            <a:spLocks noGrp="1"/>
          </p:cNvSpPr>
          <p:nvPr>
            <p:ph idx="1"/>
          </p:nvPr>
        </p:nvSpPr>
        <p:spPr/>
        <p:txBody>
          <a:bodyPr>
            <a:normAutofit/>
          </a:bodyPr>
          <a:lstStyle/>
          <a:p>
            <a:r>
              <a:rPr lang="en-US" sz="2800" dirty="0"/>
              <a:t>First IETF event?</a:t>
            </a:r>
          </a:p>
          <a:p>
            <a:r>
              <a:rPr lang="en-US" sz="2800" dirty="0"/>
              <a:t>First IETF Hackathon?</a:t>
            </a:r>
          </a:p>
          <a:p>
            <a:r>
              <a:rPr lang="en-US" sz="2800" dirty="0"/>
              <a:t>Not attending IETF meeting?</a:t>
            </a:r>
          </a:p>
          <a:p>
            <a:endParaRPr lang="en-US" sz="2800" dirty="0"/>
          </a:p>
        </p:txBody>
      </p:sp>
      <p:sp>
        <p:nvSpPr>
          <p:cNvPr id="5"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6"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2</a:t>
            </a:fld>
            <a:endParaRPr lang="en-US"/>
          </a:p>
        </p:txBody>
      </p:sp>
    </p:spTree>
    <p:extLst>
      <p:ext uri="{BB962C8B-B14F-4D97-AF65-F5344CB8AC3E}">
        <p14:creationId xmlns:p14="http://schemas.microsoft.com/office/powerpoint/2010/main" val="22700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Are We Here</a:t>
            </a:r>
          </a:p>
        </p:txBody>
      </p:sp>
      <p:sp>
        <p:nvSpPr>
          <p:cNvPr id="3" name="Content Placeholder 2"/>
          <p:cNvSpPr>
            <a:spLocks noGrp="1"/>
          </p:cNvSpPr>
          <p:nvPr>
            <p:ph idx="1"/>
          </p:nvPr>
        </p:nvSpPr>
        <p:spPr/>
        <p:txBody>
          <a:bodyPr>
            <a:normAutofit fontScale="85000" lnSpcReduction="10000"/>
          </a:bodyPr>
          <a:lstStyle/>
          <a:p>
            <a:r>
              <a:rPr lang="en-US" dirty="0"/>
              <a:t>Advance pace and relevance of IETF standards</a:t>
            </a:r>
          </a:p>
          <a:p>
            <a:pPr lvl="1"/>
            <a:r>
              <a:rPr lang="en-US" dirty="0"/>
              <a:t>Bring speed and collaborative spirit of open source software into the IETF</a:t>
            </a:r>
          </a:p>
          <a:p>
            <a:pPr lvl="1"/>
            <a:r>
              <a:rPr lang="en-US" dirty="0"/>
              <a:t>Flush out ideas, feed into WG session</a:t>
            </a:r>
          </a:p>
          <a:p>
            <a:pPr lvl="1"/>
            <a:r>
              <a:rPr lang="en-US" dirty="0"/>
              <a:t>Produce sample code/reference implementations, utilities</a:t>
            </a:r>
          </a:p>
          <a:p>
            <a:r>
              <a:rPr lang="en-US" dirty="0"/>
              <a:t>Attract developers, young people to IETF</a:t>
            </a:r>
          </a:p>
          <a:p>
            <a:pPr lvl="1"/>
            <a:r>
              <a:rPr lang="en-US" dirty="0"/>
              <a:t>Match young, skillful developers with IETF veterans</a:t>
            </a:r>
          </a:p>
          <a:p>
            <a:pPr lvl="1"/>
            <a:r>
              <a:rPr lang="en-US" dirty="0"/>
              <a:t>University engagement around hackathon projects </a:t>
            </a:r>
          </a:p>
        </p:txBody>
      </p:sp>
      <p:sp>
        <p:nvSpPr>
          <p:cNvPr id="7" name="Footer Placeholder 4"/>
          <p:cNvSpPr>
            <a:spLocks noGrp="1"/>
          </p:cNvSpPr>
          <p:nvPr>
            <p:ph type="ftr" sz="quarter" idx="11"/>
          </p:nvPr>
        </p:nvSpPr>
        <p:spPr>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3</a:t>
            </a:fld>
            <a:endParaRPr lang="en-US" dirty="0"/>
          </a:p>
        </p:txBody>
      </p:sp>
    </p:spTree>
    <p:extLst>
      <p:ext uri="{BB962C8B-B14F-4D97-AF65-F5344CB8AC3E}">
        <p14:creationId xmlns:p14="http://schemas.microsoft.com/office/powerpoint/2010/main" val="1978464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5">
            <a:extLst>
              <a:ext uri="{FF2B5EF4-FFF2-40B4-BE49-F238E27FC236}">
                <a16:creationId xmlns:a16="http://schemas.microsoft.com/office/drawing/2014/main" id="{940BB2BC-C833-1D49-A1E5-9D93FA6467FE}"/>
              </a:ext>
            </a:extLst>
          </p:cNvPr>
          <p:cNvSpPr>
            <a:spLocks noGrp="1" noChangeArrowheads="1"/>
          </p:cNvSpPr>
          <p:nvPr>
            <p:ph type="title"/>
          </p:nvPr>
        </p:nvSpPr>
        <p:spPr>
          <a:xfrm>
            <a:off x="1657350" y="342900"/>
            <a:ext cx="5819775" cy="400050"/>
          </a:xfrm>
          <a:noFill/>
        </p:spPr>
        <p:txBody>
          <a:bodyPr/>
          <a:lstStyle/>
          <a:p>
            <a:r>
              <a:rPr lang="en-US" altLang="en-US">
                <a:ea typeface="ＭＳ Ｐゴシック" panose="020B0600070205080204" pitchFamily="34" charset="-128"/>
              </a:rPr>
              <a:t>Note Well</a:t>
            </a:r>
          </a:p>
        </p:txBody>
      </p:sp>
      <p:sp>
        <p:nvSpPr>
          <p:cNvPr id="15363" name="Rectangle 6">
            <a:extLst>
              <a:ext uri="{FF2B5EF4-FFF2-40B4-BE49-F238E27FC236}">
                <a16:creationId xmlns:a16="http://schemas.microsoft.com/office/drawing/2014/main" id="{6CB27FA6-C918-7A49-9F99-34627DD83825}"/>
              </a:ext>
            </a:extLst>
          </p:cNvPr>
          <p:cNvSpPr>
            <a:spLocks noGrp="1" noChangeArrowheads="1"/>
          </p:cNvSpPr>
          <p:nvPr>
            <p:ph type="body" idx="1"/>
          </p:nvPr>
        </p:nvSpPr>
        <p:spPr>
          <a:xfrm>
            <a:off x="1257300" y="800100"/>
            <a:ext cx="6629400" cy="3486150"/>
          </a:xfrm>
        </p:spPr>
        <p:txBody>
          <a:bodyPr>
            <a:normAutofit lnSpcReduction="10000"/>
          </a:bodyPr>
          <a:lstStyle/>
          <a:p>
            <a:pPr marL="0" indent="0"/>
            <a:r>
              <a:rPr lang="en-US" altLang="en-US" sz="900" b="0">
                <a:ea typeface="ＭＳ Ｐゴシック" panose="020B0600070205080204" pitchFamily="34" charset="-128"/>
              </a:rPr>
              <a:t>This is a reminder of IETF policies in effect on various topics such as patents or code of conduct. It is only meant to point you in the right direction. Exceptions may apply.</a:t>
            </a:r>
            <a:r>
              <a:rPr lang="en-US" altLang="en-US" sz="900">
                <a:ea typeface="ＭＳ Ｐゴシック" panose="020B0600070205080204" pitchFamily="34" charset="-128"/>
              </a:rPr>
              <a:t> </a:t>
            </a:r>
            <a:r>
              <a:rPr lang="en-US" altLang="en-US" sz="900" b="0">
                <a:ea typeface="ＭＳ Ｐゴシック" panose="020B0600070205080204" pitchFamily="34" charset="-128"/>
              </a:rPr>
              <a:t>The IETF's patent policy and the definition of an IETF "contribution" and "participation" are set forth in BCP 79; please read it carefully.</a:t>
            </a:r>
            <a:endParaRPr lang="en-US" altLang="en-US" sz="900">
              <a:ea typeface="ＭＳ Ｐゴシック" panose="020B0600070205080204" pitchFamily="34" charset="-128"/>
            </a:endParaRPr>
          </a:p>
          <a:p>
            <a:pPr marL="0" indent="0"/>
            <a:endParaRPr lang="en-US" altLang="en-US" sz="900" b="0">
              <a:ea typeface="ＭＳ Ｐゴシック" panose="020B0600070205080204" pitchFamily="34" charset="-128"/>
            </a:endParaRPr>
          </a:p>
          <a:p>
            <a:pPr marL="0" indent="0"/>
            <a:r>
              <a:rPr lang="en-US" altLang="en-US" sz="900" b="0">
                <a:ea typeface="ＭＳ Ｐゴシック" panose="020B0600070205080204" pitchFamily="34" charset="-128"/>
              </a:rPr>
              <a:t>As a reminder:</a:t>
            </a:r>
          </a:p>
          <a:p>
            <a:pPr marL="0" indent="0"/>
            <a:endParaRPr lang="en-US" altLang="en-US" sz="900">
              <a:ea typeface="ＭＳ Ｐゴシック" panose="020B0600070205080204" pitchFamily="34" charset="-128"/>
            </a:endParaRPr>
          </a:p>
          <a:p>
            <a:pPr marL="0" indent="0">
              <a:buFontTx/>
              <a:buChar char="•"/>
            </a:pPr>
            <a:r>
              <a:rPr lang="en-US" altLang="en-US" sz="900" b="0">
                <a:ea typeface="ＭＳ Ｐゴシック" panose="020B0600070205080204" pitchFamily="34" charset="-128"/>
              </a:rPr>
              <a:t>By participating in the IETF, you agree to follow IETF processes and policies.</a:t>
            </a:r>
          </a:p>
          <a:p>
            <a:pPr marL="0" indent="0">
              <a:buFontTx/>
              <a:buChar char="•"/>
            </a:pPr>
            <a:r>
              <a:rPr lang="en-US" altLang="en-US" sz="900" b="0">
                <a:ea typeface="ＭＳ Ｐゴシック" panose="020B0600070205080204" pitchFamily="34" charset="-128"/>
              </a:rPr>
              <a:t>If you are aware that any IETF contribution is covered by patents or patent applications that are owned or controlled by you or your sponsor, you must disclose that fact, or not participate in the discussion.</a:t>
            </a:r>
          </a:p>
          <a:p>
            <a:pPr marL="0" indent="0">
              <a:buFontTx/>
              <a:buChar char="•"/>
            </a:pPr>
            <a:r>
              <a:rPr lang="en-US" altLang="en-US" sz="900" b="0">
                <a:ea typeface="ＭＳ Ｐゴシック" panose="020B0600070205080204" pitchFamily="34" charset="-128"/>
              </a:rPr>
              <a:t>As a participant in or attendee to any IETF activity you acknowledge that written, audio, video, and photographic records of meetings may be made public.</a:t>
            </a:r>
          </a:p>
          <a:p>
            <a:pPr marL="0" indent="0">
              <a:buFontTx/>
              <a:buChar char="•"/>
            </a:pPr>
            <a:r>
              <a:rPr lang="en-US" altLang="en-US" sz="900" b="0">
                <a:ea typeface="ＭＳ Ｐゴシック" panose="020B0600070205080204" pitchFamily="34" charset="-128"/>
              </a:rPr>
              <a:t>Personal information that you provide to IETF will be handled in accordance with the IETF Privacy Statement.</a:t>
            </a:r>
          </a:p>
          <a:p>
            <a:pPr marL="0" indent="0">
              <a:buFontTx/>
              <a:buChar char="•"/>
            </a:pPr>
            <a:r>
              <a:rPr lang="en-US" altLang="en-US" sz="900" b="0">
                <a:ea typeface="ＭＳ Ｐゴシック" panose="020B0600070205080204" pitchFamily="34" charset="-128"/>
              </a:rPr>
              <a:t>As a participant or attendee, you agree to work respectfully with other participants; please contact the ombudsteam </a:t>
            </a:r>
            <a:br>
              <a:rPr lang="en-US" altLang="en-US" sz="900" b="0">
                <a:ea typeface="ＭＳ Ｐゴシック" panose="020B0600070205080204" pitchFamily="34" charset="-128"/>
              </a:rPr>
            </a:br>
            <a:r>
              <a:rPr lang="en-US" altLang="en-US" sz="900" b="0">
                <a:ea typeface="ＭＳ Ｐゴシック" panose="020B0600070205080204" pitchFamily="34" charset="-128"/>
              </a:rPr>
              <a:t>(</a:t>
            </a:r>
            <a:r>
              <a:rPr lang="en-US" altLang="en-US" sz="900" b="0" u="sng">
                <a:ea typeface="ＭＳ Ｐゴシック" panose="020B0600070205080204" pitchFamily="34" charset="-128"/>
                <a:hlinkClick r:id="rId3"/>
              </a:rPr>
              <a:t>https://www.ietf.org/contact/ombudsteam/</a:t>
            </a:r>
            <a:r>
              <a:rPr lang="en-US" altLang="en-US" sz="900" b="0">
                <a:ea typeface="ＭＳ Ｐゴシック" panose="020B0600070205080204" pitchFamily="34" charset="-128"/>
              </a:rPr>
              <a:t>) if you have questions or concerns about this.</a:t>
            </a:r>
          </a:p>
          <a:p>
            <a:pPr marL="0" indent="0"/>
            <a:endParaRPr lang="en-US" altLang="en-US" sz="900" b="0">
              <a:ea typeface="ＭＳ Ｐゴシック" panose="020B0600070205080204" pitchFamily="34" charset="-128"/>
            </a:endParaRPr>
          </a:p>
          <a:p>
            <a:pPr marL="0" indent="0"/>
            <a:r>
              <a:rPr lang="en-US" altLang="en-US" sz="900" b="0">
                <a:ea typeface="ＭＳ Ｐゴシック" panose="020B0600070205080204" pitchFamily="34" charset="-128"/>
              </a:rPr>
              <a:t>Definitive information is in the documents listed below and other IETF</a:t>
            </a:r>
            <a:r>
              <a:rPr lang="en-US" altLang="en-US" sz="900">
                <a:ea typeface="ＭＳ Ｐゴシック" panose="020B0600070205080204" pitchFamily="34" charset="-128"/>
              </a:rPr>
              <a:t> </a:t>
            </a:r>
            <a:r>
              <a:rPr lang="en-US" altLang="en-US" sz="900" b="0">
                <a:ea typeface="ＭＳ Ｐゴシック" panose="020B0600070205080204" pitchFamily="34" charset="-128"/>
              </a:rPr>
              <a:t>BCPs. For advice, please talk to WG chairs or ADs:</a:t>
            </a:r>
            <a:endParaRPr lang="en-US" altLang="en-US" sz="900">
              <a:ea typeface="ＭＳ Ｐゴシック" panose="020B0600070205080204" pitchFamily="34" charset="-128"/>
            </a:endParaRPr>
          </a:p>
          <a:p>
            <a:pPr marL="0" indent="0"/>
            <a:endParaRPr lang="en-US" altLang="en-US" sz="900">
              <a:ea typeface="ＭＳ Ｐゴシック" panose="020B0600070205080204" pitchFamily="34" charset="-128"/>
            </a:endParaRPr>
          </a:p>
          <a:p>
            <a:pPr marL="0" indent="0">
              <a:spcBef>
                <a:spcPct val="0"/>
              </a:spcBef>
              <a:buFontTx/>
              <a:buChar char="•"/>
            </a:pPr>
            <a:r>
              <a:rPr lang="en-US" altLang="en-US" sz="900" b="0">
                <a:ea typeface="ＭＳ Ｐゴシック" panose="020B0600070205080204" pitchFamily="34" charset="-128"/>
              </a:rPr>
              <a:t>BCP 9 (Internet Standards Process)</a:t>
            </a:r>
          </a:p>
          <a:p>
            <a:pPr marL="0" indent="0">
              <a:spcBef>
                <a:spcPct val="0"/>
              </a:spcBef>
              <a:buFontTx/>
              <a:buChar char="•"/>
            </a:pPr>
            <a:r>
              <a:rPr lang="en-US" altLang="en-US" sz="900" b="0">
                <a:ea typeface="ＭＳ Ｐゴシック" panose="020B0600070205080204" pitchFamily="34" charset="-128"/>
              </a:rPr>
              <a:t>BCP 25 (Working Group processes)</a:t>
            </a:r>
          </a:p>
          <a:p>
            <a:pPr marL="0" indent="0">
              <a:spcBef>
                <a:spcPct val="0"/>
              </a:spcBef>
              <a:buFontTx/>
              <a:buChar char="•"/>
            </a:pPr>
            <a:r>
              <a:rPr lang="en-US" altLang="en-US" sz="900" b="0">
                <a:ea typeface="ＭＳ Ｐゴシック" panose="020B0600070205080204" pitchFamily="34" charset="-128"/>
              </a:rPr>
              <a:t>BCP 25 (Anti-Harassment Procedures) </a:t>
            </a:r>
          </a:p>
          <a:p>
            <a:pPr marL="0" indent="0">
              <a:spcBef>
                <a:spcPct val="0"/>
              </a:spcBef>
              <a:buFontTx/>
              <a:buChar char="•"/>
            </a:pPr>
            <a:r>
              <a:rPr lang="en-US" altLang="en-US" sz="900" b="0">
                <a:ea typeface="ＭＳ Ｐゴシック" panose="020B0600070205080204" pitchFamily="34" charset="-128"/>
              </a:rPr>
              <a:t>BCP 54 (Code of Conduct)</a:t>
            </a:r>
          </a:p>
          <a:p>
            <a:pPr marL="0" indent="0">
              <a:spcBef>
                <a:spcPct val="0"/>
              </a:spcBef>
              <a:buFontTx/>
              <a:buChar char="•"/>
            </a:pPr>
            <a:r>
              <a:rPr lang="en-US" altLang="en-US" sz="900" b="0">
                <a:ea typeface="ＭＳ Ｐゴシック" panose="020B0600070205080204" pitchFamily="34" charset="-128"/>
              </a:rPr>
              <a:t>BCP 78 (Copyright)</a:t>
            </a:r>
          </a:p>
          <a:p>
            <a:pPr marL="0" indent="0">
              <a:spcBef>
                <a:spcPct val="0"/>
              </a:spcBef>
              <a:buFontTx/>
              <a:buChar char="•"/>
            </a:pPr>
            <a:r>
              <a:rPr lang="en-US" altLang="en-US" sz="900" b="0">
                <a:ea typeface="ＭＳ Ｐゴシック" panose="020B0600070205080204" pitchFamily="34" charset="-128"/>
              </a:rPr>
              <a:t>BCP 79 (Patents, Participation)</a:t>
            </a:r>
          </a:p>
          <a:p>
            <a:pPr marL="0" indent="0">
              <a:spcBef>
                <a:spcPct val="0"/>
              </a:spcBef>
              <a:buFontTx/>
              <a:buChar char="•"/>
            </a:pPr>
            <a:r>
              <a:rPr lang="en-US" altLang="en-US" sz="900" b="0" u="sng">
                <a:ea typeface="ＭＳ Ｐゴシック" panose="020B0600070205080204" pitchFamily="34" charset="-128"/>
                <a:hlinkClick r:id="rId4"/>
              </a:rPr>
              <a:t>https://www.ietf.org/privacy-policy/</a:t>
            </a:r>
            <a:r>
              <a:rPr lang="en-US" altLang="en-US" sz="900" b="0">
                <a:ea typeface="ＭＳ Ｐゴシック" panose="020B0600070205080204" pitchFamily="34" charset="-128"/>
              </a:rPr>
              <a:t> (Privacy Policy)</a:t>
            </a:r>
            <a:endParaRPr lang="en-US" altLang="en-US" sz="900">
              <a:ea typeface="ＭＳ Ｐゴシック" panose="020B0600070205080204" pitchFamily="34" charset="-128"/>
            </a:endParaRPr>
          </a:p>
        </p:txBody>
      </p:sp>
    </p:spTree>
    <p:extLst>
      <p:ext uri="{BB962C8B-B14F-4D97-AF65-F5344CB8AC3E}">
        <p14:creationId xmlns:p14="http://schemas.microsoft.com/office/powerpoint/2010/main" val="3501908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IPR and Code Contribution Guideline </a:t>
            </a:r>
          </a:p>
        </p:txBody>
      </p:sp>
      <p:sp>
        <p:nvSpPr>
          <p:cNvPr id="3" name="Content Placeholder 2"/>
          <p:cNvSpPr>
            <a:spLocks noGrp="1"/>
          </p:cNvSpPr>
          <p:nvPr>
            <p:ph idx="1"/>
          </p:nvPr>
        </p:nvSpPr>
        <p:spPr/>
        <p:txBody>
          <a:bodyPr>
            <a:noAutofit/>
          </a:bodyPr>
          <a:lstStyle/>
          <a:p>
            <a:r>
              <a:rPr lang="en-US" sz="2400" dirty="0"/>
              <a:t>Hackathon participants free to work on any code</a:t>
            </a:r>
          </a:p>
          <a:p>
            <a:r>
              <a:rPr lang="en-US" sz="2400" dirty="0"/>
              <a:t>Rules regarding that code are what each participant's organization and/or open source project says they are</a:t>
            </a:r>
          </a:p>
          <a:p>
            <a:r>
              <a:rPr lang="en-US" sz="2400" dirty="0"/>
              <a:t>The code itself is NOT an IETF contribution</a:t>
            </a:r>
          </a:p>
          <a:p>
            <a:r>
              <a:rPr lang="en-US" sz="2400" dirty="0"/>
              <a:t>Discussions, presentations, and demos done as part of the hackathon are the same type of IETF contributions as those made in working groups; therefore, the usual IETF copyright and/or IPR disclosure rules apply</a:t>
            </a:r>
          </a:p>
        </p:txBody>
      </p:sp>
      <p:sp>
        <p:nvSpPr>
          <p:cNvPr id="5"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6"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5</a:t>
            </a:fld>
            <a:endParaRPr lang="en-US"/>
          </a:p>
        </p:txBody>
      </p:sp>
    </p:spTree>
    <p:extLst>
      <p:ext uri="{BB962C8B-B14F-4D97-AF65-F5344CB8AC3E}">
        <p14:creationId xmlns:p14="http://schemas.microsoft.com/office/powerpoint/2010/main" val="2005884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 - Saturday</a:t>
            </a:r>
          </a:p>
        </p:txBody>
      </p:sp>
      <p:sp>
        <p:nvSpPr>
          <p:cNvPr id="3" name="Content Placeholder 2"/>
          <p:cNvSpPr>
            <a:spLocks noGrp="1"/>
          </p:cNvSpPr>
          <p:nvPr>
            <p:ph idx="1"/>
          </p:nvPr>
        </p:nvSpPr>
        <p:spPr>
          <a:xfrm>
            <a:off x="457200" y="1200150"/>
            <a:ext cx="8229600" cy="3567113"/>
          </a:xfrm>
        </p:spPr>
        <p:txBody>
          <a:bodyPr>
            <a:noAutofit/>
          </a:bodyPr>
          <a:lstStyle/>
          <a:p>
            <a:r>
              <a:rPr lang="en-US" sz="2400" dirty="0"/>
              <a:t>08:30: Room open for setup by project champions </a:t>
            </a:r>
          </a:p>
          <a:p>
            <a:r>
              <a:rPr lang="en-US" sz="2400" dirty="0"/>
              <a:t>09:00: Room open for all - Pastries and coffee provided </a:t>
            </a:r>
          </a:p>
          <a:p>
            <a:r>
              <a:rPr lang="en-US" sz="2400" dirty="0"/>
              <a:t>09:30: Hackathon kickoff  (</a:t>
            </a:r>
            <a:r>
              <a:rPr lang="en-US" sz="2400" dirty="0">
                <a:hlinkClick r:id="rId2"/>
              </a:rPr>
              <a:t>​Join via Meetecho</a:t>
            </a:r>
            <a:r>
              <a:rPr lang="en-US" sz="2400" dirty="0"/>
              <a:t>) </a:t>
            </a:r>
          </a:p>
          <a:p>
            <a:r>
              <a:rPr lang="en-US" sz="2400" dirty="0"/>
              <a:t>09:45: Form Teams </a:t>
            </a:r>
          </a:p>
          <a:p>
            <a:r>
              <a:rPr lang="en-US" sz="2400" dirty="0"/>
              <a:t>12:30: Lunch provided </a:t>
            </a:r>
          </a:p>
          <a:p>
            <a:r>
              <a:rPr lang="en-US" sz="2400" dirty="0"/>
              <a:t>15:30: Afternoon break - Snacks provided </a:t>
            </a:r>
          </a:p>
          <a:p>
            <a:r>
              <a:rPr lang="en-US" sz="2400" dirty="0"/>
              <a:t>19:00: Dinner provided </a:t>
            </a:r>
          </a:p>
          <a:p>
            <a:r>
              <a:rPr lang="en-US" sz="2400" dirty="0"/>
              <a:t>22:00: Room closes</a:t>
            </a:r>
          </a:p>
          <a:p>
            <a:pPr>
              <a:spcBef>
                <a:spcPts val="300"/>
              </a:spcBef>
            </a:pPr>
            <a:endParaRPr lang="en-US" sz="2400" dirty="0">
              <a:solidFill>
                <a:srgbClr val="FF0000"/>
              </a:solidFill>
            </a:endParaRP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6</a:t>
            </a:fld>
            <a:endParaRPr lang="en-US"/>
          </a:p>
        </p:txBody>
      </p:sp>
    </p:spTree>
    <p:extLst>
      <p:ext uri="{BB962C8B-B14F-4D97-AF65-F5344CB8AC3E}">
        <p14:creationId xmlns:p14="http://schemas.microsoft.com/office/powerpoint/2010/main" val="3590925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 - Sunday</a:t>
            </a:r>
          </a:p>
        </p:txBody>
      </p:sp>
      <p:sp>
        <p:nvSpPr>
          <p:cNvPr id="3" name="Content Placeholder 2"/>
          <p:cNvSpPr>
            <a:spLocks noGrp="1"/>
          </p:cNvSpPr>
          <p:nvPr>
            <p:ph idx="1"/>
          </p:nvPr>
        </p:nvSpPr>
        <p:spPr>
          <a:xfrm>
            <a:off x="457200" y="1200151"/>
            <a:ext cx="8229600" cy="3564354"/>
          </a:xfrm>
        </p:spPr>
        <p:txBody>
          <a:bodyPr>
            <a:noAutofit/>
          </a:bodyPr>
          <a:lstStyle/>
          <a:p>
            <a:r>
              <a:rPr lang="en-US" sz="2400" dirty="0"/>
              <a:t>08:30: Room opens - Pastries and coffee provided </a:t>
            </a:r>
          </a:p>
          <a:p>
            <a:r>
              <a:rPr lang="en-US" sz="2400" dirty="0"/>
              <a:t>12:30: Lunch provided </a:t>
            </a:r>
          </a:p>
          <a:p>
            <a:r>
              <a:rPr lang="en-US" sz="2400" dirty="0"/>
              <a:t>13:30: Hacking stops, prepare brief presentation of project </a:t>
            </a:r>
          </a:p>
          <a:p>
            <a:r>
              <a:rPr lang="en-US" sz="2400" dirty="0">
                <a:solidFill>
                  <a:srgbClr val="FF0000"/>
                </a:solidFill>
              </a:rPr>
              <a:t>14:00: Project presentations to other participants</a:t>
            </a:r>
            <a:r>
              <a:rPr lang="en-US" sz="2400" dirty="0"/>
              <a:t> </a:t>
            </a:r>
            <a:r>
              <a:rPr lang="en-US" sz="2400" dirty="0">
                <a:hlinkClick r:id="rId2"/>
              </a:rPr>
              <a:t>​</a:t>
            </a:r>
          </a:p>
          <a:p>
            <a:pPr marL="400050" lvl="1" indent="0">
              <a:buNone/>
            </a:pPr>
            <a:r>
              <a:rPr lang="en-US" sz="2400" dirty="0">
                <a:hlinkClick r:id="rId2"/>
              </a:rPr>
              <a:t>(Join via Meetecho</a:t>
            </a:r>
            <a:r>
              <a:rPr lang="en-US" sz="2400" dirty="0"/>
              <a:t>) </a:t>
            </a:r>
          </a:p>
          <a:p>
            <a:r>
              <a:rPr lang="en-US" sz="2400" dirty="0"/>
              <a:t>15:45: Closing remarks and opportunities for next time </a:t>
            </a:r>
          </a:p>
          <a:p>
            <a:r>
              <a:rPr lang="en-US" sz="2400" dirty="0"/>
              <a:t>16:00: Hackathon ends </a:t>
            </a:r>
          </a:p>
          <a:p>
            <a:r>
              <a:rPr lang="en-US" sz="2400" dirty="0"/>
              <a:t>17:00: Tear down complete </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7</a:t>
            </a:fld>
            <a:endParaRPr lang="en-US"/>
          </a:p>
        </p:txBody>
      </p:sp>
    </p:spTree>
    <p:extLst>
      <p:ext uri="{BB962C8B-B14F-4D97-AF65-F5344CB8AC3E}">
        <p14:creationId xmlns:p14="http://schemas.microsoft.com/office/powerpoint/2010/main" val="906392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Project Presentations</a:t>
            </a:r>
          </a:p>
        </p:txBody>
      </p:sp>
      <p:sp>
        <p:nvSpPr>
          <p:cNvPr id="3" name="Content Placeholder 2"/>
          <p:cNvSpPr>
            <a:spLocks noGrp="1"/>
          </p:cNvSpPr>
          <p:nvPr>
            <p:ph idx="1"/>
          </p:nvPr>
        </p:nvSpPr>
        <p:spPr>
          <a:xfrm>
            <a:off x="457200" y="1200150"/>
            <a:ext cx="5889009" cy="3567113"/>
          </a:xfrm>
        </p:spPr>
        <p:txBody>
          <a:bodyPr>
            <a:normAutofit/>
          </a:bodyPr>
          <a:lstStyle/>
          <a:p>
            <a:pPr marL="514350" indent="-514350">
              <a:buFont typeface="+mj-lt"/>
              <a:buAutoNum type="arabicPeriod"/>
            </a:pPr>
            <a:r>
              <a:rPr lang="en-US" sz="2600" dirty="0"/>
              <a:t>What problem you tried to solve?</a:t>
            </a:r>
          </a:p>
          <a:p>
            <a:pPr marL="514350" indent="-514350">
              <a:buFont typeface="+mj-lt"/>
              <a:buAutoNum type="arabicPeriod"/>
            </a:pPr>
            <a:r>
              <a:rPr lang="en-US" sz="2600" dirty="0"/>
              <a:t>What you achieved?</a:t>
            </a:r>
          </a:p>
          <a:p>
            <a:pPr marL="514350" indent="-514350">
              <a:buFont typeface="+mj-lt"/>
              <a:buAutoNum type="arabicPeriod"/>
            </a:pPr>
            <a:r>
              <a:rPr lang="en-US" sz="2600" dirty="0"/>
              <a:t>Highlights </a:t>
            </a:r>
          </a:p>
          <a:p>
            <a:pPr marL="579438" lvl="1" indent="-350838">
              <a:buFont typeface="Arial" charset="0"/>
              <a:buChar char="•"/>
            </a:pPr>
            <a:r>
              <a:rPr lang="en-US" sz="2200" dirty="0"/>
              <a:t>Lessons learned</a:t>
            </a:r>
          </a:p>
          <a:p>
            <a:pPr marL="579438" lvl="1" indent="-350838">
              <a:buFont typeface="Arial" charset="0"/>
              <a:buChar char="•"/>
            </a:pPr>
            <a:r>
              <a:rPr lang="en-US" sz="2200" dirty="0"/>
              <a:t>Feedback to work group</a:t>
            </a:r>
          </a:p>
          <a:p>
            <a:pPr marL="579438" lvl="1" indent="-350838">
              <a:buFont typeface="Arial" charset="0"/>
              <a:buChar char="•"/>
            </a:pPr>
            <a:r>
              <a:rPr lang="en-US" sz="2200" dirty="0"/>
              <a:t>Open source, other SDOs</a:t>
            </a:r>
          </a:p>
          <a:p>
            <a:pPr marL="0" indent="0">
              <a:buNone/>
            </a:pPr>
            <a:r>
              <a:rPr lang="en-US" sz="3600" b="1" i="1" dirty="0">
                <a:solidFill>
                  <a:srgbClr val="FF0000"/>
                </a:solidFill>
              </a:rPr>
              <a:t>	</a:t>
            </a:r>
            <a:r>
              <a:rPr lang="en-US" b="1" i="1" dirty="0">
                <a:solidFill>
                  <a:srgbClr val="FF0000"/>
                </a:solidFill>
              </a:rPr>
              <a:t>3 minute time limit</a:t>
            </a:r>
            <a:endParaRPr lang="en-US" sz="3600" b="1" i="1" dirty="0">
              <a:solidFill>
                <a:srgbClr val="FF0000"/>
              </a:solidFill>
            </a:endParaRP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8</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1339" y="1853406"/>
            <a:ext cx="4412661" cy="2514600"/>
          </a:xfrm>
          <a:prstGeom prst="rect">
            <a:avLst/>
          </a:prstGeom>
        </p:spPr>
      </p:pic>
    </p:spTree>
    <p:extLst>
      <p:ext uri="{BB962C8B-B14F-4D97-AF65-F5344CB8AC3E}">
        <p14:creationId xmlns:p14="http://schemas.microsoft.com/office/powerpoint/2010/main" val="1402514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hlinkClick r:id="rId2"/>
              </a:rPr>
              <a:t>https://github.com/ietf-hackathon</a:t>
            </a:r>
            <a:br>
              <a:rPr lang="en-US" dirty="0"/>
            </a:br>
            <a:r>
              <a:rPr lang="en-US" dirty="0"/>
              <a:t> </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9</a:t>
            </a:fld>
            <a:endParaRPr lang="en-US"/>
          </a:p>
        </p:txBody>
      </p:sp>
      <p:pic>
        <p:nvPicPr>
          <p:cNvPr id="4" name="Picture 3" descr="A screenshot of a social media post&#10;&#10;Description automatically generated">
            <a:extLst>
              <a:ext uri="{FF2B5EF4-FFF2-40B4-BE49-F238E27FC236}">
                <a16:creationId xmlns:a16="http://schemas.microsoft.com/office/drawing/2014/main" id="{F656C2E4-7957-A942-A999-8D472C999F3D}"/>
              </a:ext>
            </a:extLst>
          </p:cNvPr>
          <p:cNvPicPr>
            <a:picLocks noChangeAspect="1"/>
          </p:cNvPicPr>
          <p:nvPr/>
        </p:nvPicPr>
        <p:blipFill>
          <a:blip r:embed="rId3"/>
          <a:stretch>
            <a:fillRect/>
          </a:stretch>
        </p:blipFill>
        <p:spPr>
          <a:xfrm>
            <a:off x="767478" y="724959"/>
            <a:ext cx="7609043" cy="4042305"/>
          </a:xfrm>
          <a:prstGeom prst="rect">
            <a:avLst/>
          </a:prstGeom>
        </p:spPr>
      </p:pic>
    </p:spTree>
    <p:extLst>
      <p:ext uri="{BB962C8B-B14F-4D97-AF65-F5344CB8AC3E}">
        <p14:creationId xmlns:p14="http://schemas.microsoft.com/office/powerpoint/2010/main" val="40491157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iesg">
  <a:themeElements>
    <a:clrScheme name="">
      <a:dk1>
        <a:srgbClr val="000000"/>
      </a:dk1>
      <a:lt1>
        <a:srgbClr val="FFFFFF"/>
      </a:lt1>
      <a:dk2>
        <a:srgbClr val="000000"/>
      </a:dk2>
      <a:lt2>
        <a:srgbClr val="232323"/>
      </a:lt2>
      <a:accent1>
        <a:srgbClr val="474747"/>
      </a:accent1>
      <a:accent2>
        <a:srgbClr val="DADADA"/>
      </a:accent2>
      <a:accent3>
        <a:srgbClr val="FFFFFF"/>
      </a:accent3>
      <a:accent4>
        <a:srgbClr val="000000"/>
      </a:accent4>
      <a:accent5>
        <a:srgbClr val="B1B1B1"/>
      </a:accent5>
      <a:accent6>
        <a:srgbClr val="C5C5C5"/>
      </a:accent6>
      <a:hlink>
        <a:srgbClr val="000000"/>
      </a:hlink>
      <a:folHlink>
        <a:srgbClr val="919191"/>
      </a:folHlink>
    </a:clrScheme>
    <a:fontScheme name="iesg">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1"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1" i="0" u="none" strike="noStrike" cap="none" normalizeH="0" baseline="0">
            <a:ln>
              <a:noFill/>
            </a:ln>
            <a:solidFill>
              <a:schemeClr val="tx1"/>
            </a:solidFill>
            <a:effectLst/>
            <a:latin typeface="Arial" charset="0"/>
          </a:defRPr>
        </a:defPPr>
      </a:lstStyle>
    </a:lnDef>
  </a:objectDefaults>
  <a:extraClrSchemeLst>
    <a:extraClrScheme>
      <a:clrScheme name="iesg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iesg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iesg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iesg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iesg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iesg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iesg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25210</TotalTime>
  <Words>596</Words>
  <Application>Microsoft Macintosh PowerPoint</Application>
  <PresentationFormat>On-screen Show (16:9)</PresentationFormat>
  <Paragraphs>121</Paragraphs>
  <Slides>17</Slides>
  <Notes>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17</vt:i4>
      </vt:variant>
    </vt:vector>
  </HeadingPairs>
  <TitlesOfParts>
    <vt:vector size="22" baseType="lpstr">
      <vt:lpstr>Arial</vt:lpstr>
      <vt:lpstr>Calibri</vt:lpstr>
      <vt:lpstr>Times New Roman</vt:lpstr>
      <vt:lpstr>Office Theme</vt:lpstr>
      <vt:lpstr>1_iesg</vt:lpstr>
      <vt:lpstr>IETF Hackathon</vt:lpstr>
      <vt:lpstr>Welcome</vt:lpstr>
      <vt:lpstr>Why Are We Here</vt:lpstr>
      <vt:lpstr>Note Well</vt:lpstr>
      <vt:lpstr>IPR and Code Contribution Guideline </vt:lpstr>
      <vt:lpstr>Agenda - Saturday</vt:lpstr>
      <vt:lpstr>Agenda - Sunday</vt:lpstr>
      <vt:lpstr>Project Presentations</vt:lpstr>
      <vt:lpstr>https://github.com/ietf-hackathon  </vt:lpstr>
      <vt:lpstr>https://github.com/ietf-hackathon  </vt:lpstr>
      <vt:lpstr>PowerPoint Presentation</vt:lpstr>
      <vt:lpstr>Hackdemo Happy Hour Mezzanine Floor, Chez Louis</vt:lpstr>
      <vt:lpstr>Code Lounge Mezzanine Floor, Chez Louis</vt:lpstr>
      <vt:lpstr>THANK YOU!</vt:lpstr>
      <vt:lpstr>Spread the News</vt:lpstr>
      <vt:lpstr>Questions?</vt:lpstr>
      <vt:lpstr>Let’s Start Coding! </vt:lpstr>
    </vt:vector>
  </TitlesOfParts>
  <Company>Cisco Systems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Charles Eckel</dc:creator>
  <cp:lastModifiedBy>Charles Eckel (eckelcu)</cp:lastModifiedBy>
  <cp:revision>198</cp:revision>
  <dcterms:created xsi:type="dcterms:W3CDTF">2015-03-20T17:07:21Z</dcterms:created>
  <dcterms:modified xsi:type="dcterms:W3CDTF">2019-03-22T12:53:47Z</dcterms:modified>
</cp:coreProperties>
</file>

<file path=docProps/thumbnail.jpeg>
</file>